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259" r:id="rId3"/>
    <p:sldId id="260" r:id="rId4"/>
    <p:sldId id="293" r:id="rId5"/>
    <p:sldId id="287" r:id="rId6"/>
    <p:sldId id="294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8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8B6150DE-95BA-4D6F-A6F5-C14298A0F3B8}" type="pres">
      <dgm:prSet presAssocID="{DB3F86A8-298C-466F-B261-F62B1AFA3E1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2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06AA6BB7-E74C-4180-A345-0F6F2DAAE7A2}" type="presOf" srcId="{DC92F845-3F26-46C6-BEBD-C77908A02B3F}" destId="{B427F02D-B2AF-47C1-B254-828BFAFAA144}" srcOrd="0" destOrd="0" presId="urn:microsoft.com/office/officeart/2005/8/layout/vList2"/>
    <dgm:cxn modelId="{C1FF961A-0164-4807-80D0-B8F69E3BA4D3}" type="presOf" srcId="{5F7A8BFE-BD49-41AA-8D32-B295AFCFB58B}" destId="{46BBAADD-03E3-44A5-896F-192FB3FB77B5}" srcOrd="0" destOrd="0" presId="urn:microsoft.com/office/officeart/2005/8/layout/vList2"/>
    <dgm:cxn modelId="{1B5BB02A-DA26-45D7-814B-FBF25ECB04D7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7A8BFE-BD49-41AA-8D32-B295AFCFB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92F845-3F26-46C6-BEBD-C77908A02B3F}">
      <dgm:prSet phldrT="[文本]" custT="1"/>
      <dgm:spPr/>
      <dgm:t>
        <a:bodyPr/>
        <a:lstStyle/>
        <a:p>
          <a:pPr algn="ctr"/>
          <a:r>
            <a:rPr lang="zh-CN" altLang="en-US" sz="3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dirty="0">
            <a:latin typeface="思源黑体 CN" pitchFamily="34" charset="-122"/>
            <a:ea typeface="思源黑体 CN" pitchFamily="34" charset="-122"/>
          </a:endParaRPr>
        </a:p>
      </dgm:t>
    </dgm:pt>
    <dgm:pt modelId="{0AD693E1-F5AA-4B67-B4CF-111D98AF8E68}" type="par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A2F7C34C-0F62-490E-BA06-1E750A55BD3A}" type="sibTrans" cxnId="{B8E0562E-A90C-4B90-B9DB-ADEAF7006267}">
      <dgm:prSet/>
      <dgm:spPr/>
      <dgm:t>
        <a:bodyPr/>
        <a:lstStyle/>
        <a:p>
          <a:endParaRPr lang="zh-CN" altLang="en-US"/>
        </a:p>
      </dgm:t>
    </dgm:pt>
    <dgm:pt modelId="{46BBAADD-03E3-44A5-896F-192FB3FB77B5}" type="pres">
      <dgm:prSet presAssocID="{5F7A8BFE-BD49-41AA-8D32-B295AFCFB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27F02D-B2AF-47C1-B254-828BFAFAA144}" type="pres">
      <dgm:prSet presAssocID="{DC92F845-3F26-46C6-BEBD-C77908A02B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0562E-A90C-4B90-B9DB-ADEAF7006267}" srcId="{5F7A8BFE-BD49-41AA-8D32-B295AFCFB58B}" destId="{DC92F845-3F26-46C6-BEBD-C77908A02B3F}" srcOrd="0" destOrd="0" parTransId="{0AD693E1-F5AA-4B67-B4CF-111D98AF8E68}" sibTransId="{A2F7C34C-0F62-490E-BA06-1E750A55BD3A}"/>
    <dgm:cxn modelId="{41F17A42-B00C-4A2D-88B0-471CF25D2774}" type="presOf" srcId="{DC92F845-3F26-46C6-BEBD-C77908A02B3F}" destId="{B427F02D-B2AF-47C1-B254-828BFAFAA144}" srcOrd="0" destOrd="0" presId="urn:microsoft.com/office/officeart/2005/8/layout/vList2"/>
    <dgm:cxn modelId="{CFFEE8E6-C0FE-4B34-AAEE-82F4E373D499}" type="presOf" srcId="{5F7A8BFE-BD49-41AA-8D32-B295AFCFB58B}" destId="{46BBAADD-03E3-44A5-896F-192FB3FB77B5}" srcOrd="0" destOrd="0" presId="urn:microsoft.com/office/officeart/2005/8/layout/vList2"/>
    <dgm:cxn modelId="{037AF397-F496-4AF7-8EE9-CFC2468F84FD}" type="presParOf" srcId="{46BBAADD-03E3-44A5-896F-192FB3FB77B5}" destId="{B427F02D-B2AF-47C1-B254-828BFAFAA1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B483C345-9BBC-486A-BB37-7CB8CFC36996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7F02D-B2AF-47C1-B254-828BFAFAA144}">
      <dsp:nvSpPr>
        <dsp:cNvPr id="0" name=""/>
        <dsp:cNvSpPr/>
      </dsp:nvSpPr>
      <dsp:spPr>
        <a:xfrm>
          <a:off x="0" y="1423599"/>
          <a:ext cx="60960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zh-CN" altLang="en-US" sz="32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59399" y="1482998"/>
        <a:ext cx="5977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13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计数器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计数器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409692431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991262"/>
            <a:ext cx="401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4509120"/>
            <a:ext cx="44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计数器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322596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9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计数器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计数器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488" y="2276872"/>
            <a:ext cx="85220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        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计数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是一种最简单基本的运算，计数器就是实现这种运算的逻辑电路，计数器在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数字系统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中主要是对脉冲的个数进行计数，以实现测量、计数和控制的功能， 同时兼有分频功能。</a:t>
            </a:r>
            <a:b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</a:b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  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计数器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在数字系统中应用广泛，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如电子计算机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的控制器中对指令地址进行计数，以便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顺序取出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下一条指令，在运算器中作乘法、除法运算时记下加法、减法次数，又如在数字仪器中</a:t>
            </a:r>
            <a:b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</a:b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对脉冲的计数等等。 </a:t>
            </a:r>
            <a:b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</a:b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5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计数器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2199329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3564</TotalTime>
  <Words>110</Words>
  <Application>Microsoft Office PowerPoint</Application>
  <PresentationFormat>全屏显示(4:3)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173</cp:revision>
  <dcterms:modified xsi:type="dcterms:W3CDTF">2020-05-29T07:22:58Z</dcterms:modified>
</cp:coreProperties>
</file>