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300" r:id="rId5"/>
    <p:sldId id="318" r:id="rId6"/>
    <p:sldId id="319" r:id="rId7"/>
    <p:sldId id="320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37E491-61F4-45D6-BF59-D299174D8AE9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40456A5-093E-43EB-9D24-DD62E0D458FD}" type="par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085B6F99-BF5F-403E-AED5-B5D9C0AC84F9}" type="sibTrans" cxnId="{576D6AE5-B3E9-410A-BA1D-7D73A2FE1BE1}">
      <dgm:prSet/>
      <dgm:spPr/>
      <dgm:t>
        <a:bodyPr/>
        <a:lstStyle/>
        <a:p>
          <a:endParaRPr lang="zh-CN" altLang="en-US"/>
        </a:p>
      </dgm:t>
    </dgm:pt>
    <dgm:pt modelId="{DB3F86A8-298C-466F-B261-F62B1AFA3E18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en-US" altLang="zh-CN" sz="2400" dirty="0" smtClean="0">
            <a:latin typeface="思源黑体 CN" pitchFamily="34" charset="-122"/>
            <a:ea typeface="思源黑体 CN" pitchFamily="34" charset="-122"/>
          </a:endParaRPr>
        </a:p>
      </dgm:t>
    </dgm:pt>
    <dgm:pt modelId="{ED8975E7-AF54-48DE-A3CF-9F9720472869}" type="par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0904010C-0343-46CF-9977-38B56BDCC6EE}" type="sibTrans" cxnId="{5C52202A-5188-467C-BB88-CFF27247BB78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EA9B2FBC-5DCC-4EC3-8479-86F38332F55F}" type="pres">
      <dgm:prSet presAssocID="{1F37E491-61F4-45D6-BF59-D299174D8AE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4FFF17-5D68-4199-8612-D807C44A4CA1}" type="pres">
      <dgm:prSet presAssocID="{1F37E491-61F4-45D6-BF59-D299174D8AE9}" presName="accent_1" presStyleCnt="0"/>
      <dgm:spPr/>
    </dgm:pt>
    <dgm:pt modelId="{6A357BC7-539B-4ECB-9EAB-2F5D90CE9E6C}" type="pres">
      <dgm:prSet presAssocID="{1F37E491-61F4-45D6-BF59-D299174D8AE9}" presName="accentRepeatNode" presStyleLbl="solidFgAcc1" presStyleIdx="0" presStyleCnt="2"/>
      <dgm:spPr/>
    </dgm:pt>
    <dgm:pt modelId="{8B6150DE-95BA-4D6F-A6F5-C14298A0F3B8}" type="pres">
      <dgm:prSet presAssocID="{DB3F86A8-298C-466F-B261-F62B1AFA3E18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BEAA5B-CE55-4C4B-8191-515BC1A1D25A}" type="pres">
      <dgm:prSet presAssocID="{DB3F86A8-298C-466F-B261-F62B1AFA3E18}" presName="accent_2" presStyleCnt="0"/>
      <dgm:spPr/>
    </dgm:pt>
    <dgm:pt modelId="{B483C345-9BBC-486A-BB37-7CB8CFC36996}" type="pres">
      <dgm:prSet presAssocID="{DB3F86A8-298C-466F-B261-F62B1AFA3E18}" presName="accentRepeatNode" presStyleLbl="solidFgAcc1" presStyleIdx="1" presStyleCnt="2"/>
      <dgm:spPr/>
    </dgm:pt>
  </dgm:ptLst>
  <dgm:cxnLst>
    <dgm:cxn modelId="{5C52202A-5188-467C-BB88-CFF27247BB78}" srcId="{DCBEDBE2-A610-441D-BA40-1E34A5909F49}" destId="{DB3F86A8-298C-466F-B261-F62B1AFA3E18}" srcOrd="1" destOrd="0" parTransId="{ED8975E7-AF54-48DE-A3CF-9F9720472869}" sibTransId="{0904010C-0343-46CF-9977-38B56BDCC6EE}"/>
    <dgm:cxn modelId="{2D333F21-69C3-4A15-A076-C8B445753E21}" type="presOf" srcId="{085B6F99-BF5F-403E-AED5-B5D9C0AC84F9}" destId="{ED76B439-C122-45C2-811B-B1CB1E49B58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576D6AE5-B3E9-410A-BA1D-7D73A2FE1BE1}" srcId="{DCBEDBE2-A610-441D-BA40-1E34A5909F49}" destId="{1F37E491-61F4-45D6-BF59-D299174D8AE9}" srcOrd="0" destOrd="0" parTransId="{140456A5-093E-43EB-9D24-DD62E0D458FD}" sibTransId="{085B6F99-BF5F-403E-AED5-B5D9C0AC84F9}"/>
    <dgm:cxn modelId="{FE8D1097-4C3B-4C41-8A18-7002BA30609E}" type="presOf" srcId="{1F37E491-61F4-45D6-BF59-D299174D8AE9}" destId="{EA9B2FBC-5DCC-4EC3-8479-86F38332F55F}" srcOrd="0" destOrd="0" presId="urn:microsoft.com/office/officeart/2008/layout/VerticalCurvedList"/>
    <dgm:cxn modelId="{80993D64-4E3E-4231-921F-5C976BB04BDE}" type="presOf" srcId="{DB3F86A8-298C-466F-B261-F62B1AFA3E18}" destId="{8B6150DE-95BA-4D6F-A6F5-C14298A0F3B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E607B343-0DE5-4681-A03B-AF05C0EDD1BD}" type="presParOf" srcId="{B9E0F92E-C17E-473C-B4EE-A86FDFD51776}" destId="{EA9B2FBC-5DCC-4EC3-8479-86F38332F55F}" srcOrd="1" destOrd="0" presId="urn:microsoft.com/office/officeart/2008/layout/VerticalCurvedList"/>
    <dgm:cxn modelId="{DBED0B60-2923-4A12-82C6-1FB373BBAC08}" type="presParOf" srcId="{B9E0F92E-C17E-473C-B4EE-A86FDFD51776}" destId="{0C4FFF17-5D68-4199-8612-D807C44A4CA1}" srcOrd="2" destOrd="0" presId="urn:microsoft.com/office/officeart/2008/layout/VerticalCurvedList"/>
    <dgm:cxn modelId="{E746111C-C63E-4D4A-9A59-3986836674BE}" type="presParOf" srcId="{0C4FFF17-5D68-4199-8612-D807C44A4CA1}" destId="{6A357BC7-539B-4ECB-9EAB-2F5D90CE9E6C}" srcOrd="0" destOrd="0" presId="urn:microsoft.com/office/officeart/2008/layout/VerticalCurvedList"/>
    <dgm:cxn modelId="{B3621D46-0A26-4135-B1DB-6DE5312F7C89}" type="presParOf" srcId="{B9E0F92E-C17E-473C-B4EE-A86FDFD51776}" destId="{8B6150DE-95BA-4D6F-A6F5-C14298A0F3B8}" srcOrd="3" destOrd="0" presId="urn:microsoft.com/office/officeart/2008/layout/VerticalCurvedList"/>
    <dgm:cxn modelId="{6BE9027A-0C38-4AF5-A5A8-13FCEDD51BAE}" type="presParOf" srcId="{B9E0F92E-C17E-473C-B4EE-A86FDFD51776}" destId="{81BEAA5B-CE55-4C4B-8191-515BC1A1D25A}" srcOrd="4" destOrd="0" presId="urn:microsoft.com/office/officeart/2008/layout/VerticalCurvedList"/>
    <dgm:cxn modelId="{18DC276E-C11E-4EFF-8287-E215964F5A20}" type="presParOf" srcId="{81BEAA5B-CE55-4C4B-8191-515BC1A1D25A}" destId="{B483C345-9BBC-486A-BB37-7CB8CFC369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97214" y="-602611"/>
          <a:ext cx="4677381" cy="4677381"/>
        </a:xfrm>
        <a:prstGeom prst="blockArc">
          <a:avLst>
            <a:gd name="adj1" fmla="val 18900000"/>
            <a:gd name="adj2" fmla="val 2700000"/>
            <a:gd name="adj3" fmla="val 46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2FBC-5DCC-4EC3-8479-86F38332F55F}">
      <dsp:nvSpPr>
        <dsp:cNvPr id="0" name=""/>
        <dsp:cNvSpPr/>
      </dsp:nvSpPr>
      <dsp:spPr>
        <a:xfrm>
          <a:off x="638269" y="496032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理论学习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38269" y="496032"/>
        <a:ext cx="6562216" cy="991926"/>
      </dsp:txXfrm>
    </dsp:sp>
    <dsp:sp modelId="{6A357BC7-539B-4ECB-9EAB-2F5D90CE9E6C}">
      <dsp:nvSpPr>
        <dsp:cNvPr id="0" name=""/>
        <dsp:cNvSpPr/>
      </dsp:nvSpPr>
      <dsp:spPr>
        <a:xfrm>
          <a:off x="18315" y="372041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150DE-95BA-4D6F-A6F5-C14298A0F3B8}">
      <dsp:nvSpPr>
        <dsp:cNvPr id="0" name=""/>
        <dsp:cNvSpPr/>
      </dsp:nvSpPr>
      <dsp:spPr>
        <a:xfrm>
          <a:off x="638269" y="1984199"/>
          <a:ext cx="6562216" cy="991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7342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实战演练</a:t>
          </a:r>
          <a:endParaRPr lang="en-US" altLang="zh-CN" sz="2400" kern="1200" dirty="0" smtClean="0">
            <a:latin typeface="思源黑体 CN" pitchFamily="34" charset="-122"/>
            <a:ea typeface="思源黑体 CN" pitchFamily="34" charset="-122"/>
          </a:endParaRPr>
        </a:p>
      </dsp:txBody>
      <dsp:txXfrm>
        <a:off x="638269" y="1984199"/>
        <a:ext cx="6562216" cy="991926"/>
      </dsp:txXfrm>
    </dsp:sp>
    <dsp:sp modelId="{B483C345-9BBC-486A-BB37-7CB8CFC36996}">
      <dsp:nvSpPr>
        <dsp:cNvPr id="0" name=""/>
        <dsp:cNvSpPr/>
      </dsp:nvSpPr>
      <dsp:spPr>
        <a:xfrm>
          <a:off x="18315" y="1860209"/>
          <a:ext cx="1239907" cy="12399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33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串口 </a:t>
            </a: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RS485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2918" y="460003"/>
            <a:ext cx="6039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串口 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RS485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7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167950354"/>
              </p:ext>
            </p:extLst>
          </p:nvPr>
        </p:nvGraphicFramePr>
        <p:xfrm>
          <a:off x="1187624" y="2230836"/>
          <a:ext cx="7218802" cy="3472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19672" y="2852936"/>
            <a:ext cx="54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40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19671" y="4331380"/>
            <a:ext cx="545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40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RS485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简介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串口 </a:t>
            </a:r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RS485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916832"/>
            <a:ext cx="8147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       RS-485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是双向、半双工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通信协议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，信号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采用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差分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传输方式，</a:t>
            </a:r>
            <a:r>
              <a:rPr lang="zh-CN" altLang="zh-CN" sz="2400" dirty="0">
                <a:latin typeface="思源黑体 Light" pitchFamily="34" charset="-122"/>
                <a:ea typeface="思源黑体 Light" pitchFamily="34" charset="-122"/>
              </a:rPr>
              <a:t>允许多个驱动器和接收器挂接在总线上，其中每个驱动器都能够脱离总线</a:t>
            </a:r>
            <a:r>
              <a:rPr lang="zh-CN" altLang="zh-CN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604720" y="3861048"/>
            <a:ext cx="6120680" cy="19256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73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串口 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RS485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96263" y="4153313"/>
            <a:ext cx="6329137" cy="19349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388696" y="1555573"/>
            <a:ext cx="6336704" cy="21485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38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串口 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RS485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7" name="图片 6" descr="C:\Users\ADMINI~1\AppData\Local\Temp\SNAGHTML64e093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6912768" cy="38884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77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串口 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RS485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6" name="图片 5" descr="C:\Users\ADMINI~1\AppData\Local\Temp\SNAGHTML14ab8a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624736" cy="38164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9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7198</TotalTime>
  <Words>109</Words>
  <Application>Microsoft Office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阿里巴巴普惠体 Medium</vt:lpstr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282</cp:revision>
  <dcterms:modified xsi:type="dcterms:W3CDTF">2020-09-25T08:24:45Z</dcterms:modified>
</cp:coreProperties>
</file>