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300" r:id="rId5"/>
    <p:sldId id="318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34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简易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频率计的设计与验证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简易频率计的设计与验证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67950354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852936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9671" y="4331380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常用频率测量法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简易频率计的设计与验证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132856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常用频率测量法：频率测量法、周期测量法、等精度测量法。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频率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测量法：在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时间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T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内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对被测时钟信号的时钟周期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N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进行计数，然后求出单位时间内的时钟周期数，即为被测时钟信号的时钟频率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zh-CN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周期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测量法：先测量出被测时钟信号的时钟周期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T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，然后根据频率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 = 1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／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T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求出被测时钟信号的频率。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等精度测量法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简易频率计的设计与验证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395173" cy="33697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8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8550</TotalTime>
  <Words>175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284</cp:revision>
  <dcterms:modified xsi:type="dcterms:W3CDTF">2020-10-11T01:43:27Z</dcterms:modified>
</cp:coreProperties>
</file>