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69" r:id="rId5"/>
    <p:sldId id="258" r:id="rId6"/>
    <p:sldId id="280" r:id="rId7"/>
    <p:sldId id="275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Verilog HDL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Verilog HDL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基础语法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BCF502A7-F089-4404-9FD6-88CFED0729B5}" type="pres">
      <dgm:prSet presAssocID="{DA0E8E73-C083-4ECE-864B-5B73B76E085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2"/>
      <dgm:spPr/>
    </dgm:pt>
  </dgm:ptLst>
  <dgm:cxnLst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en-US" altLang="zh-CN" sz="3200" dirty="0" smtClean="0">
              <a:latin typeface="思源黑体 CN" pitchFamily="34" charset="-122"/>
              <a:ea typeface="思源黑体 CN" pitchFamily="34" charset="-122"/>
            </a:rPr>
            <a:t>Verilog HDL</a:t>
          </a:r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简介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6881EC-6D08-49BB-94E5-4BD1B486E4E6}" type="presOf" srcId="{5F7A8BFE-BD49-41AA-8D32-B295AFCFB58B}" destId="{46BBAADD-03E3-44A5-896F-192FB3FB77B5}" srcOrd="0" destOrd="0" presId="urn:microsoft.com/office/officeart/2005/8/layout/vList2"/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F0DFEA22-642D-4F70-959F-7DA7ACEF53B6}" type="presOf" srcId="{DC92F845-3F26-46C6-BEBD-C77908A02B3F}" destId="{B427F02D-B2AF-47C1-B254-828BFAFAA144}" srcOrd="0" destOrd="0" presId="urn:microsoft.com/office/officeart/2005/8/layout/vList2"/>
    <dgm:cxn modelId="{C24B9331-C0AA-4FF6-A054-6648864C651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B87534-746B-4748-9DBD-CBFF93F8E77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358961-80AF-4A6F-A0E9-21E3EE97D812}">
      <dgm:prSet phldrT="[文本]" custT="1"/>
      <dgm:spPr/>
      <dgm:t>
        <a:bodyPr/>
        <a:lstStyle/>
        <a:p>
          <a:r>
            <a:rPr lang="en-US" altLang="zh-CN" sz="3200" dirty="0" smtClean="0">
              <a:latin typeface="思源黑体 CN" pitchFamily="34" charset="-122"/>
              <a:ea typeface="思源黑体 CN" pitchFamily="34" charset="-122"/>
            </a:rPr>
            <a:t>Verilog HDL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373D0252-F23D-412B-93C0-5296F1C6CA86}" type="parTrans" cxnId="{B74122FE-FA2A-4D52-A210-1187A0B61E63}">
      <dgm:prSet/>
      <dgm:spPr/>
      <dgm:t>
        <a:bodyPr/>
        <a:lstStyle/>
        <a:p>
          <a:endParaRPr lang="zh-CN" altLang="en-US"/>
        </a:p>
      </dgm:t>
    </dgm:pt>
    <dgm:pt modelId="{E6BD58C5-1443-4422-AC0C-E0E1AFFE6413}" type="sibTrans" cxnId="{B74122FE-FA2A-4D52-A210-1187A0B61E63}">
      <dgm:prSet/>
      <dgm:spPr/>
      <dgm:t>
        <a:bodyPr/>
        <a:lstStyle/>
        <a:p>
          <a:endParaRPr lang="zh-CN" altLang="en-US"/>
        </a:p>
      </dgm:t>
    </dgm:pt>
    <dgm:pt modelId="{523BE365-2519-4828-963B-1320E8D16C5C}">
      <dgm:prSet phldrT="[文本]"/>
      <dgm:spPr/>
      <dgm:t>
        <a:bodyPr/>
        <a:lstStyle/>
        <a:p>
          <a:r>
            <a:rPr lang="zh-CN" altLang="en-US" dirty="0" smtClean="0"/>
            <a:t>语法自由、易学易用</a:t>
          </a:r>
          <a:endParaRPr lang="zh-CN" altLang="en-US" dirty="0"/>
        </a:p>
      </dgm:t>
    </dgm:pt>
    <dgm:pt modelId="{9ADE1FBF-38B3-4824-853F-68F0605BB776}" type="parTrans" cxnId="{978A99EB-A9FC-49B0-9382-10FE6949D1C9}">
      <dgm:prSet/>
      <dgm:spPr/>
      <dgm:t>
        <a:bodyPr/>
        <a:lstStyle/>
        <a:p>
          <a:endParaRPr lang="zh-CN" altLang="en-US"/>
        </a:p>
      </dgm:t>
    </dgm:pt>
    <dgm:pt modelId="{BF3EA712-AAD3-4A67-BC38-12375052A8CF}" type="sibTrans" cxnId="{978A99EB-A9FC-49B0-9382-10FE6949D1C9}">
      <dgm:prSet/>
      <dgm:spPr/>
      <dgm:t>
        <a:bodyPr/>
        <a:lstStyle/>
        <a:p>
          <a:endParaRPr lang="zh-CN" altLang="en-US"/>
        </a:p>
      </dgm:t>
    </dgm:pt>
    <dgm:pt modelId="{1B1B44AD-A37E-4F98-8032-48ECCF1865CA}">
      <dgm:prSet phldrT="[文本]"/>
      <dgm:spPr/>
      <dgm:t>
        <a:bodyPr/>
        <a:lstStyle/>
        <a:p>
          <a:r>
            <a:rPr lang="zh-CN" altLang="en-US" dirty="0" smtClean="0"/>
            <a:t>适合算法级、门级设计</a:t>
          </a:r>
          <a:endParaRPr lang="zh-CN" altLang="en-US" dirty="0"/>
        </a:p>
      </dgm:t>
    </dgm:pt>
    <dgm:pt modelId="{4110D7EC-27B7-4E27-97F0-003CE0522A84}" type="parTrans" cxnId="{027EF80E-899F-4C95-8DA0-1E7D59855944}">
      <dgm:prSet/>
      <dgm:spPr/>
      <dgm:t>
        <a:bodyPr/>
        <a:lstStyle/>
        <a:p>
          <a:endParaRPr lang="zh-CN" altLang="en-US"/>
        </a:p>
      </dgm:t>
    </dgm:pt>
    <dgm:pt modelId="{CCED9183-EBBC-42F9-BB42-A8B94CCC5304}" type="sibTrans" cxnId="{027EF80E-899F-4C95-8DA0-1E7D59855944}">
      <dgm:prSet/>
      <dgm:spPr/>
      <dgm:t>
        <a:bodyPr/>
        <a:lstStyle/>
        <a:p>
          <a:endParaRPr lang="zh-CN" altLang="en-US"/>
        </a:p>
      </dgm:t>
    </dgm:pt>
    <dgm:pt modelId="{2DEC33CB-59BF-4933-ACD0-0DD1F7F1C5B7}">
      <dgm:prSet phldrT="[文本]"/>
      <dgm:spPr/>
      <dgm:t>
        <a:bodyPr/>
        <a:lstStyle/>
        <a:p>
          <a:r>
            <a:rPr lang="zh-CN" altLang="en-US" dirty="0" smtClean="0"/>
            <a:t>代码简洁</a:t>
          </a:r>
          <a:endParaRPr lang="zh-CN" altLang="en-US" dirty="0"/>
        </a:p>
      </dgm:t>
    </dgm:pt>
    <dgm:pt modelId="{79484583-1D29-48C2-97AC-6EB950A8D1CF}" type="parTrans" cxnId="{644411FB-AC24-4876-A490-2D6A87120637}">
      <dgm:prSet/>
      <dgm:spPr/>
      <dgm:t>
        <a:bodyPr/>
        <a:lstStyle/>
        <a:p>
          <a:endParaRPr lang="zh-CN" altLang="en-US"/>
        </a:p>
      </dgm:t>
    </dgm:pt>
    <dgm:pt modelId="{5CE233F5-6940-4E7B-9EC2-3BBF758B0D7A}" type="sibTrans" cxnId="{644411FB-AC24-4876-A490-2D6A87120637}">
      <dgm:prSet/>
      <dgm:spPr/>
      <dgm:t>
        <a:bodyPr/>
        <a:lstStyle/>
        <a:p>
          <a:endParaRPr lang="zh-CN" altLang="en-US"/>
        </a:p>
      </dgm:t>
    </dgm:pt>
    <dgm:pt modelId="{171E37EC-036F-41D9-B005-6DC3A24E8E01}">
      <dgm:prSet phldrT="[文本]" custT="1"/>
      <dgm:spPr/>
      <dgm:t>
        <a:bodyPr/>
        <a:lstStyle/>
        <a:p>
          <a:r>
            <a:rPr lang="en-US" altLang="zh-CN" sz="3200" dirty="0" smtClean="0">
              <a:latin typeface="思源黑体 CN" pitchFamily="34" charset="-122"/>
              <a:ea typeface="思源黑体 CN" pitchFamily="34" charset="-122"/>
            </a:rPr>
            <a:t>VHDL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DB78EF57-9678-4CD7-8219-D125E78B4769}" type="parTrans" cxnId="{19C43BE3-E9E8-4AC2-8B01-6C92277E62E8}">
      <dgm:prSet/>
      <dgm:spPr/>
      <dgm:t>
        <a:bodyPr/>
        <a:lstStyle/>
        <a:p>
          <a:endParaRPr lang="zh-CN" altLang="en-US"/>
        </a:p>
      </dgm:t>
    </dgm:pt>
    <dgm:pt modelId="{5BEA4D4C-CAFE-401E-854E-288AECD2E7DC}" type="sibTrans" cxnId="{19C43BE3-E9E8-4AC2-8B01-6C92277E62E8}">
      <dgm:prSet/>
      <dgm:spPr/>
      <dgm:t>
        <a:bodyPr/>
        <a:lstStyle/>
        <a:p>
          <a:endParaRPr lang="zh-CN" altLang="en-US"/>
        </a:p>
      </dgm:t>
    </dgm:pt>
    <dgm:pt modelId="{0BF53070-74AD-47B9-94FF-2951F2D844AE}">
      <dgm:prSet phldrT="[文本]"/>
      <dgm:spPr/>
      <dgm:t>
        <a:bodyPr/>
        <a:lstStyle/>
        <a:p>
          <a:r>
            <a:rPr lang="zh-CN" altLang="en-US" dirty="0" smtClean="0"/>
            <a:t>语法严谨、较难上手</a:t>
          </a:r>
          <a:endParaRPr lang="zh-CN" altLang="en-US" dirty="0"/>
        </a:p>
      </dgm:t>
    </dgm:pt>
    <dgm:pt modelId="{1EB1F3E9-E121-498E-850D-78A8FFB10E10}" type="parTrans" cxnId="{0D161DD9-EE94-482B-B655-AAC97E23683A}">
      <dgm:prSet/>
      <dgm:spPr/>
      <dgm:t>
        <a:bodyPr/>
        <a:lstStyle/>
        <a:p>
          <a:endParaRPr lang="zh-CN" altLang="en-US"/>
        </a:p>
      </dgm:t>
    </dgm:pt>
    <dgm:pt modelId="{2CEFC72E-B4B1-4EF9-990B-8BCAE47123D9}" type="sibTrans" cxnId="{0D161DD9-EE94-482B-B655-AAC97E23683A}">
      <dgm:prSet/>
      <dgm:spPr/>
      <dgm:t>
        <a:bodyPr/>
        <a:lstStyle/>
        <a:p>
          <a:endParaRPr lang="zh-CN" altLang="en-US"/>
        </a:p>
      </dgm:t>
    </dgm:pt>
    <dgm:pt modelId="{431F33CD-2A83-48FE-BCA7-750C9F4510B8}">
      <dgm:prSet phldrT="[文本]"/>
      <dgm:spPr/>
      <dgm:t>
        <a:bodyPr/>
        <a:lstStyle/>
        <a:p>
          <a:r>
            <a:rPr lang="zh-CN" altLang="en-US" dirty="0" smtClean="0"/>
            <a:t>适合系统级设计</a:t>
          </a:r>
          <a:endParaRPr lang="zh-CN" altLang="en-US" dirty="0"/>
        </a:p>
      </dgm:t>
    </dgm:pt>
    <dgm:pt modelId="{B3F7A43C-A498-49A2-AEA5-54D9219D9ABB}" type="parTrans" cxnId="{433C2203-A7F8-4615-8873-EC8671E04913}">
      <dgm:prSet/>
      <dgm:spPr/>
      <dgm:t>
        <a:bodyPr/>
        <a:lstStyle/>
        <a:p>
          <a:endParaRPr lang="zh-CN" altLang="en-US"/>
        </a:p>
      </dgm:t>
    </dgm:pt>
    <dgm:pt modelId="{36B965AA-DB75-4959-995D-655FC1EB77A3}" type="sibTrans" cxnId="{433C2203-A7F8-4615-8873-EC8671E04913}">
      <dgm:prSet/>
      <dgm:spPr/>
      <dgm:t>
        <a:bodyPr/>
        <a:lstStyle/>
        <a:p>
          <a:endParaRPr lang="zh-CN" altLang="en-US"/>
        </a:p>
      </dgm:t>
    </dgm:pt>
    <dgm:pt modelId="{56A687E1-724B-4EFB-8279-33E24464338E}">
      <dgm:prSet phldrT="[文本]"/>
      <dgm:spPr/>
      <dgm:t>
        <a:bodyPr/>
        <a:lstStyle/>
        <a:p>
          <a:r>
            <a:rPr lang="zh-CN" altLang="en-US" dirty="0" smtClean="0"/>
            <a:t>代码冗长</a:t>
          </a:r>
          <a:endParaRPr lang="zh-CN" altLang="en-US" dirty="0"/>
        </a:p>
      </dgm:t>
    </dgm:pt>
    <dgm:pt modelId="{0351ED6F-3312-44F9-9A3B-8949F630D2E3}" type="parTrans" cxnId="{1E902B34-4C53-4662-A0CD-390404BEF98B}">
      <dgm:prSet/>
      <dgm:spPr/>
      <dgm:t>
        <a:bodyPr/>
        <a:lstStyle/>
        <a:p>
          <a:endParaRPr lang="zh-CN" altLang="en-US"/>
        </a:p>
      </dgm:t>
    </dgm:pt>
    <dgm:pt modelId="{765953FB-2DDF-4897-B258-3A9E2A159647}" type="sibTrans" cxnId="{1E902B34-4C53-4662-A0CD-390404BEF98B}">
      <dgm:prSet/>
      <dgm:spPr/>
      <dgm:t>
        <a:bodyPr/>
        <a:lstStyle/>
        <a:p>
          <a:endParaRPr lang="zh-CN" altLang="en-US"/>
        </a:p>
      </dgm:t>
    </dgm:pt>
    <dgm:pt modelId="{7F3906FD-3D05-4C2F-A8A2-0ABB81DD46E1}">
      <dgm:prSet phldrT="[文本]"/>
      <dgm:spPr/>
      <dgm:t>
        <a:bodyPr/>
        <a:lstStyle/>
        <a:p>
          <a:r>
            <a:rPr lang="zh-CN" altLang="en-US" dirty="0" smtClean="0"/>
            <a:t>发展较快</a:t>
          </a:r>
          <a:endParaRPr lang="zh-CN" altLang="en-US" dirty="0"/>
        </a:p>
      </dgm:t>
    </dgm:pt>
    <dgm:pt modelId="{BA42D4F9-D1CE-4B88-8A30-582403CD4EB6}" type="parTrans" cxnId="{E61AF87B-5194-4451-ABA9-C2A31BF3C795}">
      <dgm:prSet/>
      <dgm:spPr/>
      <dgm:t>
        <a:bodyPr/>
        <a:lstStyle/>
        <a:p>
          <a:endParaRPr lang="zh-CN" altLang="en-US"/>
        </a:p>
      </dgm:t>
    </dgm:pt>
    <dgm:pt modelId="{4F6E39BF-0E0B-4A78-8CAA-29CD1D96C78C}" type="sibTrans" cxnId="{E61AF87B-5194-4451-ABA9-C2A31BF3C795}">
      <dgm:prSet/>
      <dgm:spPr/>
      <dgm:t>
        <a:bodyPr/>
        <a:lstStyle/>
        <a:p>
          <a:endParaRPr lang="zh-CN" altLang="en-US"/>
        </a:p>
      </dgm:t>
    </dgm:pt>
    <dgm:pt modelId="{4E3E5B10-3CB9-4FDE-A89D-4C1F484A493A}">
      <dgm:prSet phldrT="[文本]"/>
      <dgm:spPr/>
      <dgm:t>
        <a:bodyPr/>
        <a:lstStyle/>
        <a:p>
          <a:r>
            <a:rPr lang="zh-CN" altLang="en-US" dirty="0" smtClean="0"/>
            <a:t>发展缓慢</a:t>
          </a:r>
          <a:endParaRPr lang="zh-CN" altLang="en-US" dirty="0"/>
        </a:p>
      </dgm:t>
    </dgm:pt>
    <dgm:pt modelId="{6671EE3C-19F6-4F84-8CA0-A3321E449A39}" type="parTrans" cxnId="{A41E7BFE-6E7E-4C18-AD7F-2C6AB28E99BE}">
      <dgm:prSet/>
      <dgm:spPr/>
      <dgm:t>
        <a:bodyPr/>
        <a:lstStyle/>
        <a:p>
          <a:endParaRPr lang="zh-CN" altLang="en-US"/>
        </a:p>
      </dgm:t>
    </dgm:pt>
    <dgm:pt modelId="{AB0C1A94-6382-4504-BBF0-AE695C3260C1}" type="sibTrans" cxnId="{A41E7BFE-6E7E-4C18-AD7F-2C6AB28E99BE}">
      <dgm:prSet/>
      <dgm:spPr/>
      <dgm:t>
        <a:bodyPr/>
        <a:lstStyle/>
        <a:p>
          <a:endParaRPr lang="zh-CN" altLang="en-US"/>
        </a:p>
      </dgm:t>
    </dgm:pt>
    <dgm:pt modelId="{D02E13D8-B392-4993-92A4-1763A18C44F8}" type="pres">
      <dgm:prSet presAssocID="{8EB87534-746B-4748-9DBD-CBFF93F8E772}" presName="layout" presStyleCnt="0">
        <dgm:presLayoutVars>
          <dgm:chMax/>
          <dgm:chPref/>
          <dgm:dir/>
          <dgm:resizeHandles/>
        </dgm:presLayoutVars>
      </dgm:prSet>
      <dgm:spPr/>
    </dgm:pt>
    <dgm:pt modelId="{44E91536-328C-4C0C-AB59-369336846998}" type="pres">
      <dgm:prSet presAssocID="{66358961-80AF-4A6F-A0E9-21E3EE97D812}" presName="root" presStyleCnt="0">
        <dgm:presLayoutVars>
          <dgm:chMax/>
          <dgm:chPref/>
        </dgm:presLayoutVars>
      </dgm:prSet>
      <dgm:spPr/>
    </dgm:pt>
    <dgm:pt modelId="{1F747C21-97EB-46B1-92A7-D8ED1B5BA8A3}" type="pres">
      <dgm:prSet presAssocID="{66358961-80AF-4A6F-A0E9-21E3EE97D812}" presName="rootComposite" presStyleCnt="0">
        <dgm:presLayoutVars/>
      </dgm:prSet>
      <dgm:spPr/>
    </dgm:pt>
    <dgm:pt modelId="{C9B58981-ADC2-408A-A5D1-D3E3C748E8F5}" type="pres">
      <dgm:prSet presAssocID="{66358961-80AF-4A6F-A0E9-21E3EE97D812}" presName="ParentAccent" presStyleLbl="alignNode1" presStyleIdx="0" presStyleCnt="2"/>
      <dgm:spPr/>
    </dgm:pt>
    <dgm:pt modelId="{A9A02228-CAD8-4703-B08F-F46635706901}" type="pres">
      <dgm:prSet presAssocID="{66358961-80AF-4A6F-A0E9-21E3EE97D812}" presName="ParentSmallAccent" presStyleLbl="fgAcc1" presStyleIdx="0" presStyleCnt="2"/>
      <dgm:spPr/>
    </dgm:pt>
    <dgm:pt modelId="{21C75304-5983-4142-AB5C-060100A3CAB3}" type="pres">
      <dgm:prSet presAssocID="{66358961-80AF-4A6F-A0E9-21E3EE97D812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AF682-0C11-40AE-B074-DDB4AA8CF221}" type="pres">
      <dgm:prSet presAssocID="{66358961-80AF-4A6F-A0E9-21E3EE97D812}" presName="childShape" presStyleCnt="0">
        <dgm:presLayoutVars>
          <dgm:chMax val="0"/>
          <dgm:chPref val="0"/>
        </dgm:presLayoutVars>
      </dgm:prSet>
      <dgm:spPr/>
    </dgm:pt>
    <dgm:pt modelId="{9B2ACE0F-15B9-4258-920C-9B697B56E118}" type="pres">
      <dgm:prSet presAssocID="{523BE365-2519-4828-963B-1320E8D16C5C}" presName="childComposite" presStyleCnt="0">
        <dgm:presLayoutVars>
          <dgm:chMax val="0"/>
          <dgm:chPref val="0"/>
        </dgm:presLayoutVars>
      </dgm:prSet>
      <dgm:spPr/>
    </dgm:pt>
    <dgm:pt modelId="{4C4EB393-9389-485E-AE20-EDFFD6C81ABF}" type="pres">
      <dgm:prSet presAssocID="{523BE365-2519-4828-963B-1320E8D16C5C}" presName="ChildAccent" presStyleLbl="solidFgAcc1" presStyleIdx="0" presStyleCnt="8"/>
      <dgm:spPr/>
    </dgm:pt>
    <dgm:pt modelId="{E7ABF028-EE4F-46F2-AB06-24F1765A8F2C}" type="pres">
      <dgm:prSet presAssocID="{523BE365-2519-4828-963B-1320E8D16C5C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237B3A6F-DC28-447E-8E4D-F2B0DC10FBBA}" type="pres">
      <dgm:prSet presAssocID="{1B1B44AD-A37E-4F98-8032-48ECCF1865CA}" presName="childComposite" presStyleCnt="0">
        <dgm:presLayoutVars>
          <dgm:chMax val="0"/>
          <dgm:chPref val="0"/>
        </dgm:presLayoutVars>
      </dgm:prSet>
      <dgm:spPr/>
    </dgm:pt>
    <dgm:pt modelId="{8E3C8C88-DD99-4C7E-A3E7-6DAAF3003BFC}" type="pres">
      <dgm:prSet presAssocID="{1B1B44AD-A37E-4F98-8032-48ECCF1865CA}" presName="ChildAccent" presStyleLbl="solidFgAcc1" presStyleIdx="1" presStyleCnt="8"/>
      <dgm:spPr/>
    </dgm:pt>
    <dgm:pt modelId="{86954899-9660-4C60-B2FB-7A3388019C07}" type="pres">
      <dgm:prSet presAssocID="{1B1B44AD-A37E-4F98-8032-48ECCF1865CA}" presName="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96A77A-3F64-449F-9C34-7B683AA71136}" type="pres">
      <dgm:prSet presAssocID="{2DEC33CB-59BF-4933-ACD0-0DD1F7F1C5B7}" presName="childComposite" presStyleCnt="0">
        <dgm:presLayoutVars>
          <dgm:chMax val="0"/>
          <dgm:chPref val="0"/>
        </dgm:presLayoutVars>
      </dgm:prSet>
      <dgm:spPr/>
    </dgm:pt>
    <dgm:pt modelId="{0E672F19-009C-4FCB-AB20-D27C5D7E119B}" type="pres">
      <dgm:prSet presAssocID="{2DEC33CB-59BF-4933-ACD0-0DD1F7F1C5B7}" presName="ChildAccent" presStyleLbl="solidFgAcc1" presStyleIdx="2" presStyleCnt="8"/>
      <dgm:spPr/>
    </dgm:pt>
    <dgm:pt modelId="{7F8B84CF-889F-40EB-AAE4-5DD6611987B1}" type="pres">
      <dgm:prSet presAssocID="{2DEC33CB-59BF-4933-ACD0-0DD1F7F1C5B7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5A2B0-14B6-4DAD-A824-EDB5964F0F2B}" type="pres">
      <dgm:prSet presAssocID="{7F3906FD-3D05-4C2F-A8A2-0ABB81DD46E1}" presName="childComposite" presStyleCnt="0">
        <dgm:presLayoutVars>
          <dgm:chMax val="0"/>
          <dgm:chPref val="0"/>
        </dgm:presLayoutVars>
      </dgm:prSet>
      <dgm:spPr/>
    </dgm:pt>
    <dgm:pt modelId="{DB12D566-73E2-4F00-AD32-F5539BB2F657}" type="pres">
      <dgm:prSet presAssocID="{7F3906FD-3D05-4C2F-A8A2-0ABB81DD46E1}" presName="ChildAccent" presStyleLbl="solidFgAcc1" presStyleIdx="3" presStyleCnt="8"/>
      <dgm:spPr/>
    </dgm:pt>
    <dgm:pt modelId="{C21E296E-BF33-45D1-ABF1-22144E331840}" type="pres">
      <dgm:prSet presAssocID="{7F3906FD-3D05-4C2F-A8A2-0ABB81DD46E1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676B5C4D-CD60-4AF9-9624-50CD914AFA7B}" type="pres">
      <dgm:prSet presAssocID="{171E37EC-036F-41D9-B005-6DC3A24E8E01}" presName="root" presStyleCnt="0">
        <dgm:presLayoutVars>
          <dgm:chMax/>
          <dgm:chPref/>
        </dgm:presLayoutVars>
      </dgm:prSet>
      <dgm:spPr/>
    </dgm:pt>
    <dgm:pt modelId="{A57625DC-B3C8-4E35-BB5E-37FE314E1D6C}" type="pres">
      <dgm:prSet presAssocID="{171E37EC-036F-41D9-B005-6DC3A24E8E01}" presName="rootComposite" presStyleCnt="0">
        <dgm:presLayoutVars/>
      </dgm:prSet>
      <dgm:spPr/>
    </dgm:pt>
    <dgm:pt modelId="{54BD2222-ACF4-4835-BF73-57C81E96BF19}" type="pres">
      <dgm:prSet presAssocID="{171E37EC-036F-41D9-B005-6DC3A24E8E01}" presName="ParentAccent" presStyleLbl="alignNode1" presStyleIdx="1" presStyleCnt="2"/>
      <dgm:spPr/>
    </dgm:pt>
    <dgm:pt modelId="{FAC4EE92-F9D9-4534-931C-830F187947E2}" type="pres">
      <dgm:prSet presAssocID="{171E37EC-036F-41D9-B005-6DC3A24E8E01}" presName="ParentSmallAccent" presStyleLbl="fgAcc1" presStyleIdx="1" presStyleCnt="2"/>
      <dgm:spPr/>
    </dgm:pt>
    <dgm:pt modelId="{AA942EAE-3747-492E-80B7-4D76C38B7724}" type="pres">
      <dgm:prSet presAssocID="{171E37EC-036F-41D9-B005-6DC3A24E8E01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EB2F13D0-3DC2-44A6-9A55-2948077D7C05}" type="pres">
      <dgm:prSet presAssocID="{171E37EC-036F-41D9-B005-6DC3A24E8E01}" presName="childShape" presStyleCnt="0">
        <dgm:presLayoutVars>
          <dgm:chMax val="0"/>
          <dgm:chPref val="0"/>
        </dgm:presLayoutVars>
      </dgm:prSet>
      <dgm:spPr/>
    </dgm:pt>
    <dgm:pt modelId="{9533DD2C-8DEC-4251-975C-EFFA1DE1BA19}" type="pres">
      <dgm:prSet presAssocID="{0BF53070-74AD-47B9-94FF-2951F2D844AE}" presName="childComposite" presStyleCnt="0">
        <dgm:presLayoutVars>
          <dgm:chMax val="0"/>
          <dgm:chPref val="0"/>
        </dgm:presLayoutVars>
      </dgm:prSet>
      <dgm:spPr/>
    </dgm:pt>
    <dgm:pt modelId="{ADCD7F52-0807-4F76-B84B-41C4C81E6D2C}" type="pres">
      <dgm:prSet presAssocID="{0BF53070-74AD-47B9-94FF-2951F2D844AE}" presName="ChildAccent" presStyleLbl="solidFgAcc1" presStyleIdx="4" presStyleCnt="8"/>
      <dgm:spPr/>
    </dgm:pt>
    <dgm:pt modelId="{A21A47EF-9B74-4136-AECA-FAA8CD316EB0}" type="pres">
      <dgm:prSet presAssocID="{0BF53070-74AD-47B9-94FF-2951F2D844AE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7A648473-A307-40B9-B096-335D6C465A8F}" type="pres">
      <dgm:prSet presAssocID="{431F33CD-2A83-48FE-BCA7-750C9F4510B8}" presName="childComposite" presStyleCnt="0">
        <dgm:presLayoutVars>
          <dgm:chMax val="0"/>
          <dgm:chPref val="0"/>
        </dgm:presLayoutVars>
      </dgm:prSet>
      <dgm:spPr/>
    </dgm:pt>
    <dgm:pt modelId="{DCC8436D-7EA3-4ABC-B4A6-33404D0EF94D}" type="pres">
      <dgm:prSet presAssocID="{431F33CD-2A83-48FE-BCA7-750C9F4510B8}" presName="ChildAccent" presStyleLbl="solidFgAcc1" presStyleIdx="5" presStyleCnt="8"/>
      <dgm:spPr/>
    </dgm:pt>
    <dgm:pt modelId="{71DE580B-BA70-4CD5-91F7-C2609AA47D0A}" type="pres">
      <dgm:prSet presAssocID="{431F33CD-2A83-48FE-BCA7-750C9F4510B8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ECC0EE49-3C45-49A2-BEB3-B184D6AD32C8}" type="pres">
      <dgm:prSet presAssocID="{56A687E1-724B-4EFB-8279-33E24464338E}" presName="childComposite" presStyleCnt="0">
        <dgm:presLayoutVars>
          <dgm:chMax val="0"/>
          <dgm:chPref val="0"/>
        </dgm:presLayoutVars>
      </dgm:prSet>
      <dgm:spPr/>
    </dgm:pt>
    <dgm:pt modelId="{192964DC-190A-4D0C-B571-E1D9B93E83E7}" type="pres">
      <dgm:prSet presAssocID="{56A687E1-724B-4EFB-8279-33E24464338E}" presName="ChildAccent" presStyleLbl="solidFgAcc1" presStyleIdx="6" presStyleCnt="8"/>
      <dgm:spPr/>
    </dgm:pt>
    <dgm:pt modelId="{82071A74-B251-4E44-A402-4F4D279EA047}" type="pres">
      <dgm:prSet presAssocID="{56A687E1-724B-4EFB-8279-33E24464338E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DCBBEB11-C40E-4AF2-870A-98932FF69214}" type="pres">
      <dgm:prSet presAssocID="{4E3E5B10-3CB9-4FDE-A89D-4C1F484A493A}" presName="childComposite" presStyleCnt="0">
        <dgm:presLayoutVars>
          <dgm:chMax val="0"/>
          <dgm:chPref val="0"/>
        </dgm:presLayoutVars>
      </dgm:prSet>
      <dgm:spPr/>
    </dgm:pt>
    <dgm:pt modelId="{518AC0A5-96A5-4136-A4B2-9B91D25E8D95}" type="pres">
      <dgm:prSet presAssocID="{4E3E5B10-3CB9-4FDE-A89D-4C1F484A493A}" presName="ChildAccent" presStyleLbl="solidFgAcc1" presStyleIdx="7" presStyleCnt="8"/>
      <dgm:spPr/>
    </dgm:pt>
    <dgm:pt modelId="{A9AA4C12-71B9-45FD-9FFD-124EC3611F75}" type="pres">
      <dgm:prSet presAssocID="{4E3E5B10-3CB9-4FDE-A89D-4C1F484A493A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DB41DFE-7554-45C1-8257-BEBC81B72BB8}" type="presOf" srcId="{171E37EC-036F-41D9-B005-6DC3A24E8E01}" destId="{AA942EAE-3747-492E-80B7-4D76C38B7724}" srcOrd="0" destOrd="0" presId="urn:microsoft.com/office/officeart/2008/layout/SquareAccentList"/>
    <dgm:cxn modelId="{9D358AD8-3698-4412-927F-0D58DACE4784}" type="presOf" srcId="{523BE365-2519-4828-963B-1320E8D16C5C}" destId="{E7ABF028-EE4F-46F2-AB06-24F1765A8F2C}" srcOrd="0" destOrd="0" presId="urn:microsoft.com/office/officeart/2008/layout/SquareAccentList"/>
    <dgm:cxn modelId="{170E6D7A-106A-4C8E-B088-369967423ED3}" type="presOf" srcId="{431F33CD-2A83-48FE-BCA7-750C9F4510B8}" destId="{71DE580B-BA70-4CD5-91F7-C2609AA47D0A}" srcOrd="0" destOrd="0" presId="urn:microsoft.com/office/officeart/2008/layout/SquareAccentList"/>
    <dgm:cxn modelId="{A9C4FED3-F0FE-475E-9B48-F0F5C4EB0C1A}" type="presOf" srcId="{1B1B44AD-A37E-4F98-8032-48ECCF1865CA}" destId="{86954899-9660-4C60-B2FB-7A3388019C07}" srcOrd="0" destOrd="0" presId="urn:microsoft.com/office/officeart/2008/layout/SquareAccentList"/>
    <dgm:cxn modelId="{978A99EB-A9FC-49B0-9382-10FE6949D1C9}" srcId="{66358961-80AF-4A6F-A0E9-21E3EE97D812}" destId="{523BE365-2519-4828-963B-1320E8D16C5C}" srcOrd="0" destOrd="0" parTransId="{9ADE1FBF-38B3-4824-853F-68F0605BB776}" sibTransId="{BF3EA712-AAD3-4A67-BC38-12375052A8CF}"/>
    <dgm:cxn modelId="{0D161DD9-EE94-482B-B655-AAC97E23683A}" srcId="{171E37EC-036F-41D9-B005-6DC3A24E8E01}" destId="{0BF53070-74AD-47B9-94FF-2951F2D844AE}" srcOrd="0" destOrd="0" parTransId="{1EB1F3E9-E121-498E-850D-78A8FFB10E10}" sibTransId="{2CEFC72E-B4B1-4EF9-990B-8BCAE47123D9}"/>
    <dgm:cxn modelId="{F4E30132-CD29-4E1C-8AF6-51EDE40E2957}" type="presOf" srcId="{56A687E1-724B-4EFB-8279-33E24464338E}" destId="{82071A74-B251-4E44-A402-4F4D279EA047}" srcOrd="0" destOrd="0" presId="urn:microsoft.com/office/officeart/2008/layout/SquareAccentList"/>
    <dgm:cxn modelId="{A41E7BFE-6E7E-4C18-AD7F-2C6AB28E99BE}" srcId="{171E37EC-036F-41D9-B005-6DC3A24E8E01}" destId="{4E3E5B10-3CB9-4FDE-A89D-4C1F484A493A}" srcOrd="3" destOrd="0" parTransId="{6671EE3C-19F6-4F84-8CA0-A3321E449A39}" sibTransId="{AB0C1A94-6382-4504-BBF0-AE695C3260C1}"/>
    <dgm:cxn modelId="{2E9D90CD-A104-4F60-8F33-5F768193141E}" type="presOf" srcId="{7F3906FD-3D05-4C2F-A8A2-0ABB81DD46E1}" destId="{C21E296E-BF33-45D1-ABF1-22144E331840}" srcOrd="0" destOrd="0" presId="urn:microsoft.com/office/officeart/2008/layout/SquareAccentList"/>
    <dgm:cxn modelId="{027EF80E-899F-4C95-8DA0-1E7D59855944}" srcId="{66358961-80AF-4A6F-A0E9-21E3EE97D812}" destId="{1B1B44AD-A37E-4F98-8032-48ECCF1865CA}" srcOrd="1" destOrd="0" parTransId="{4110D7EC-27B7-4E27-97F0-003CE0522A84}" sibTransId="{CCED9183-EBBC-42F9-BB42-A8B94CCC5304}"/>
    <dgm:cxn modelId="{1E902B34-4C53-4662-A0CD-390404BEF98B}" srcId="{171E37EC-036F-41D9-B005-6DC3A24E8E01}" destId="{56A687E1-724B-4EFB-8279-33E24464338E}" srcOrd="2" destOrd="0" parTransId="{0351ED6F-3312-44F9-9A3B-8949F630D2E3}" sibTransId="{765953FB-2DDF-4897-B258-3A9E2A159647}"/>
    <dgm:cxn modelId="{644411FB-AC24-4876-A490-2D6A87120637}" srcId="{66358961-80AF-4A6F-A0E9-21E3EE97D812}" destId="{2DEC33CB-59BF-4933-ACD0-0DD1F7F1C5B7}" srcOrd="2" destOrd="0" parTransId="{79484583-1D29-48C2-97AC-6EB950A8D1CF}" sibTransId="{5CE233F5-6940-4E7B-9EC2-3BBF758B0D7A}"/>
    <dgm:cxn modelId="{B74122FE-FA2A-4D52-A210-1187A0B61E63}" srcId="{8EB87534-746B-4748-9DBD-CBFF93F8E772}" destId="{66358961-80AF-4A6F-A0E9-21E3EE97D812}" srcOrd="0" destOrd="0" parTransId="{373D0252-F23D-412B-93C0-5296F1C6CA86}" sibTransId="{E6BD58C5-1443-4422-AC0C-E0E1AFFE6413}"/>
    <dgm:cxn modelId="{536668F4-DD28-4BB0-9DBD-3E272C0B8684}" type="presOf" srcId="{8EB87534-746B-4748-9DBD-CBFF93F8E772}" destId="{D02E13D8-B392-4993-92A4-1763A18C44F8}" srcOrd="0" destOrd="0" presId="urn:microsoft.com/office/officeart/2008/layout/SquareAccentList"/>
    <dgm:cxn modelId="{19C43BE3-E9E8-4AC2-8B01-6C92277E62E8}" srcId="{8EB87534-746B-4748-9DBD-CBFF93F8E772}" destId="{171E37EC-036F-41D9-B005-6DC3A24E8E01}" srcOrd="1" destOrd="0" parTransId="{DB78EF57-9678-4CD7-8219-D125E78B4769}" sibTransId="{5BEA4D4C-CAFE-401E-854E-288AECD2E7DC}"/>
    <dgm:cxn modelId="{85D524E4-EAA7-48AE-AC88-7463B90AD412}" type="presOf" srcId="{0BF53070-74AD-47B9-94FF-2951F2D844AE}" destId="{A21A47EF-9B74-4136-AECA-FAA8CD316EB0}" srcOrd="0" destOrd="0" presId="urn:microsoft.com/office/officeart/2008/layout/SquareAccentList"/>
    <dgm:cxn modelId="{11372312-058F-43DD-9C84-DBBF35D080A4}" type="presOf" srcId="{4E3E5B10-3CB9-4FDE-A89D-4C1F484A493A}" destId="{A9AA4C12-71B9-45FD-9FFD-124EC3611F75}" srcOrd="0" destOrd="0" presId="urn:microsoft.com/office/officeart/2008/layout/SquareAccentList"/>
    <dgm:cxn modelId="{B1E3DE09-F884-4B9A-80EE-6E19D9C981CB}" type="presOf" srcId="{2DEC33CB-59BF-4933-ACD0-0DD1F7F1C5B7}" destId="{7F8B84CF-889F-40EB-AAE4-5DD6611987B1}" srcOrd="0" destOrd="0" presId="urn:microsoft.com/office/officeart/2008/layout/SquareAccentList"/>
    <dgm:cxn modelId="{9A2F0DE3-A12D-4B7E-BEF0-E4DA91C56423}" type="presOf" srcId="{66358961-80AF-4A6F-A0E9-21E3EE97D812}" destId="{21C75304-5983-4142-AB5C-060100A3CAB3}" srcOrd="0" destOrd="0" presId="urn:microsoft.com/office/officeart/2008/layout/SquareAccentList"/>
    <dgm:cxn modelId="{433C2203-A7F8-4615-8873-EC8671E04913}" srcId="{171E37EC-036F-41D9-B005-6DC3A24E8E01}" destId="{431F33CD-2A83-48FE-BCA7-750C9F4510B8}" srcOrd="1" destOrd="0" parTransId="{B3F7A43C-A498-49A2-AEA5-54D9219D9ABB}" sibTransId="{36B965AA-DB75-4959-995D-655FC1EB77A3}"/>
    <dgm:cxn modelId="{E61AF87B-5194-4451-ABA9-C2A31BF3C795}" srcId="{66358961-80AF-4A6F-A0E9-21E3EE97D812}" destId="{7F3906FD-3D05-4C2F-A8A2-0ABB81DD46E1}" srcOrd="3" destOrd="0" parTransId="{BA42D4F9-D1CE-4B88-8A30-582403CD4EB6}" sibTransId="{4F6E39BF-0E0B-4A78-8CAA-29CD1D96C78C}"/>
    <dgm:cxn modelId="{0C0CC3FF-2012-49A0-B7A4-4B1D9044AF4E}" type="presParOf" srcId="{D02E13D8-B392-4993-92A4-1763A18C44F8}" destId="{44E91536-328C-4C0C-AB59-369336846998}" srcOrd="0" destOrd="0" presId="urn:microsoft.com/office/officeart/2008/layout/SquareAccentList"/>
    <dgm:cxn modelId="{1AEB829C-A904-43D4-8813-C954E7C08107}" type="presParOf" srcId="{44E91536-328C-4C0C-AB59-369336846998}" destId="{1F747C21-97EB-46B1-92A7-D8ED1B5BA8A3}" srcOrd="0" destOrd="0" presId="urn:microsoft.com/office/officeart/2008/layout/SquareAccentList"/>
    <dgm:cxn modelId="{2CA7AE6A-4CC7-49CF-92B8-499344E9167D}" type="presParOf" srcId="{1F747C21-97EB-46B1-92A7-D8ED1B5BA8A3}" destId="{C9B58981-ADC2-408A-A5D1-D3E3C748E8F5}" srcOrd="0" destOrd="0" presId="urn:microsoft.com/office/officeart/2008/layout/SquareAccentList"/>
    <dgm:cxn modelId="{053B80F5-0B67-4C53-BBAA-A0EE8D222389}" type="presParOf" srcId="{1F747C21-97EB-46B1-92A7-D8ED1B5BA8A3}" destId="{A9A02228-CAD8-4703-B08F-F46635706901}" srcOrd="1" destOrd="0" presId="urn:microsoft.com/office/officeart/2008/layout/SquareAccentList"/>
    <dgm:cxn modelId="{707B2A8C-5C9A-407C-A922-CC135EDD8BF3}" type="presParOf" srcId="{1F747C21-97EB-46B1-92A7-D8ED1B5BA8A3}" destId="{21C75304-5983-4142-AB5C-060100A3CAB3}" srcOrd="2" destOrd="0" presId="urn:microsoft.com/office/officeart/2008/layout/SquareAccentList"/>
    <dgm:cxn modelId="{6111019A-0844-449A-B4AA-F925E32C913A}" type="presParOf" srcId="{44E91536-328C-4C0C-AB59-369336846998}" destId="{671AF682-0C11-40AE-B074-DDB4AA8CF221}" srcOrd="1" destOrd="0" presId="urn:microsoft.com/office/officeart/2008/layout/SquareAccentList"/>
    <dgm:cxn modelId="{3C11E4BF-DF7F-47EA-B075-7B16693D687B}" type="presParOf" srcId="{671AF682-0C11-40AE-B074-DDB4AA8CF221}" destId="{9B2ACE0F-15B9-4258-920C-9B697B56E118}" srcOrd="0" destOrd="0" presId="urn:microsoft.com/office/officeart/2008/layout/SquareAccentList"/>
    <dgm:cxn modelId="{9CBE7C5F-92AA-4B5A-BB4D-F3D9AC4D468C}" type="presParOf" srcId="{9B2ACE0F-15B9-4258-920C-9B697B56E118}" destId="{4C4EB393-9389-485E-AE20-EDFFD6C81ABF}" srcOrd="0" destOrd="0" presId="urn:microsoft.com/office/officeart/2008/layout/SquareAccentList"/>
    <dgm:cxn modelId="{95E200F2-56CE-4759-B0C5-3D7D617EFBBF}" type="presParOf" srcId="{9B2ACE0F-15B9-4258-920C-9B697B56E118}" destId="{E7ABF028-EE4F-46F2-AB06-24F1765A8F2C}" srcOrd="1" destOrd="0" presId="urn:microsoft.com/office/officeart/2008/layout/SquareAccentList"/>
    <dgm:cxn modelId="{DDAFC7E6-BB1C-4150-9A55-11BFD71C54D0}" type="presParOf" srcId="{671AF682-0C11-40AE-B074-DDB4AA8CF221}" destId="{237B3A6F-DC28-447E-8E4D-F2B0DC10FBBA}" srcOrd="1" destOrd="0" presId="urn:microsoft.com/office/officeart/2008/layout/SquareAccentList"/>
    <dgm:cxn modelId="{F429F951-DA64-43DD-897C-CE5E284EB0E5}" type="presParOf" srcId="{237B3A6F-DC28-447E-8E4D-F2B0DC10FBBA}" destId="{8E3C8C88-DD99-4C7E-A3E7-6DAAF3003BFC}" srcOrd="0" destOrd="0" presId="urn:microsoft.com/office/officeart/2008/layout/SquareAccentList"/>
    <dgm:cxn modelId="{F7680FBC-14EE-4045-BC4C-8371699B837C}" type="presParOf" srcId="{237B3A6F-DC28-447E-8E4D-F2B0DC10FBBA}" destId="{86954899-9660-4C60-B2FB-7A3388019C07}" srcOrd="1" destOrd="0" presId="urn:microsoft.com/office/officeart/2008/layout/SquareAccentList"/>
    <dgm:cxn modelId="{7CFE84A6-1CAA-433C-A4D0-C0B42D0DC830}" type="presParOf" srcId="{671AF682-0C11-40AE-B074-DDB4AA8CF221}" destId="{6696A77A-3F64-449F-9C34-7B683AA71136}" srcOrd="2" destOrd="0" presId="urn:microsoft.com/office/officeart/2008/layout/SquareAccentList"/>
    <dgm:cxn modelId="{312E52C7-7D49-4B5D-8DA5-30A707ACF09B}" type="presParOf" srcId="{6696A77A-3F64-449F-9C34-7B683AA71136}" destId="{0E672F19-009C-4FCB-AB20-D27C5D7E119B}" srcOrd="0" destOrd="0" presId="urn:microsoft.com/office/officeart/2008/layout/SquareAccentList"/>
    <dgm:cxn modelId="{DF8D2C7A-531F-407A-A442-C745D59C5ECB}" type="presParOf" srcId="{6696A77A-3F64-449F-9C34-7B683AA71136}" destId="{7F8B84CF-889F-40EB-AAE4-5DD6611987B1}" srcOrd="1" destOrd="0" presId="urn:microsoft.com/office/officeart/2008/layout/SquareAccentList"/>
    <dgm:cxn modelId="{7A15AA42-878D-4B90-B3E4-B92811623360}" type="presParOf" srcId="{671AF682-0C11-40AE-B074-DDB4AA8CF221}" destId="{2AD5A2B0-14B6-4DAD-A824-EDB5964F0F2B}" srcOrd="3" destOrd="0" presId="urn:microsoft.com/office/officeart/2008/layout/SquareAccentList"/>
    <dgm:cxn modelId="{2271473B-740A-43EF-9277-9FBA98D7DB7D}" type="presParOf" srcId="{2AD5A2B0-14B6-4DAD-A824-EDB5964F0F2B}" destId="{DB12D566-73E2-4F00-AD32-F5539BB2F657}" srcOrd="0" destOrd="0" presId="urn:microsoft.com/office/officeart/2008/layout/SquareAccentList"/>
    <dgm:cxn modelId="{D044B7EF-7085-41CD-A7DD-56A4F00514B0}" type="presParOf" srcId="{2AD5A2B0-14B6-4DAD-A824-EDB5964F0F2B}" destId="{C21E296E-BF33-45D1-ABF1-22144E331840}" srcOrd="1" destOrd="0" presId="urn:microsoft.com/office/officeart/2008/layout/SquareAccentList"/>
    <dgm:cxn modelId="{C32CE156-650D-4726-8A67-7D3EECE007B3}" type="presParOf" srcId="{D02E13D8-B392-4993-92A4-1763A18C44F8}" destId="{676B5C4D-CD60-4AF9-9624-50CD914AFA7B}" srcOrd="1" destOrd="0" presId="urn:microsoft.com/office/officeart/2008/layout/SquareAccentList"/>
    <dgm:cxn modelId="{EC2E1AAE-5EC1-4B94-B445-58B8BBEF8071}" type="presParOf" srcId="{676B5C4D-CD60-4AF9-9624-50CD914AFA7B}" destId="{A57625DC-B3C8-4E35-BB5E-37FE314E1D6C}" srcOrd="0" destOrd="0" presId="urn:microsoft.com/office/officeart/2008/layout/SquareAccentList"/>
    <dgm:cxn modelId="{6B98DF42-05A1-4A30-9B43-FEBFEBBC8359}" type="presParOf" srcId="{A57625DC-B3C8-4E35-BB5E-37FE314E1D6C}" destId="{54BD2222-ACF4-4835-BF73-57C81E96BF19}" srcOrd="0" destOrd="0" presId="urn:microsoft.com/office/officeart/2008/layout/SquareAccentList"/>
    <dgm:cxn modelId="{8632B30B-98E1-4586-9356-2A6788C08A44}" type="presParOf" srcId="{A57625DC-B3C8-4E35-BB5E-37FE314E1D6C}" destId="{FAC4EE92-F9D9-4534-931C-830F187947E2}" srcOrd="1" destOrd="0" presId="urn:microsoft.com/office/officeart/2008/layout/SquareAccentList"/>
    <dgm:cxn modelId="{9372B76B-93F0-4AC0-929E-62DFCBB5E31D}" type="presParOf" srcId="{A57625DC-B3C8-4E35-BB5E-37FE314E1D6C}" destId="{AA942EAE-3747-492E-80B7-4D76C38B7724}" srcOrd="2" destOrd="0" presId="urn:microsoft.com/office/officeart/2008/layout/SquareAccentList"/>
    <dgm:cxn modelId="{126A6A10-D1A7-4874-88D7-55F70F53622F}" type="presParOf" srcId="{676B5C4D-CD60-4AF9-9624-50CD914AFA7B}" destId="{EB2F13D0-3DC2-44A6-9A55-2948077D7C05}" srcOrd="1" destOrd="0" presId="urn:microsoft.com/office/officeart/2008/layout/SquareAccentList"/>
    <dgm:cxn modelId="{6BC03011-A730-4542-BEC8-6FB961F32CE1}" type="presParOf" srcId="{EB2F13D0-3DC2-44A6-9A55-2948077D7C05}" destId="{9533DD2C-8DEC-4251-975C-EFFA1DE1BA19}" srcOrd="0" destOrd="0" presId="urn:microsoft.com/office/officeart/2008/layout/SquareAccentList"/>
    <dgm:cxn modelId="{D72C55FD-097C-42CD-AFE4-A83173EF9AC9}" type="presParOf" srcId="{9533DD2C-8DEC-4251-975C-EFFA1DE1BA19}" destId="{ADCD7F52-0807-4F76-B84B-41C4C81E6D2C}" srcOrd="0" destOrd="0" presId="urn:microsoft.com/office/officeart/2008/layout/SquareAccentList"/>
    <dgm:cxn modelId="{07C4E130-8FEF-4601-B664-AD3B503B4DC5}" type="presParOf" srcId="{9533DD2C-8DEC-4251-975C-EFFA1DE1BA19}" destId="{A21A47EF-9B74-4136-AECA-FAA8CD316EB0}" srcOrd="1" destOrd="0" presId="urn:microsoft.com/office/officeart/2008/layout/SquareAccentList"/>
    <dgm:cxn modelId="{64AF0C69-643B-4012-8D32-8D6C0D33BBDD}" type="presParOf" srcId="{EB2F13D0-3DC2-44A6-9A55-2948077D7C05}" destId="{7A648473-A307-40B9-B096-335D6C465A8F}" srcOrd="1" destOrd="0" presId="urn:microsoft.com/office/officeart/2008/layout/SquareAccentList"/>
    <dgm:cxn modelId="{117E2292-D589-4C7F-8DE5-5AD42220892D}" type="presParOf" srcId="{7A648473-A307-40B9-B096-335D6C465A8F}" destId="{DCC8436D-7EA3-4ABC-B4A6-33404D0EF94D}" srcOrd="0" destOrd="0" presId="urn:microsoft.com/office/officeart/2008/layout/SquareAccentList"/>
    <dgm:cxn modelId="{800C0B7A-DEB0-4EF3-8436-CFD7AB860551}" type="presParOf" srcId="{7A648473-A307-40B9-B096-335D6C465A8F}" destId="{71DE580B-BA70-4CD5-91F7-C2609AA47D0A}" srcOrd="1" destOrd="0" presId="urn:microsoft.com/office/officeart/2008/layout/SquareAccentList"/>
    <dgm:cxn modelId="{69591935-E921-4F8A-8C70-ACC5A0692F5C}" type="presParOf" srcId="{EB2F13D0-3DC2-44A6-9A55-2948077D7C05}" destId="{ECC0EE49-3C45-49A2-BEB3-B184D6AD32C8}" srcOrd="2" destOrd="0" presId="urn:microsoft.com/office/officeart/2008/layout/SquareAccentList"/>
    <dgm:cxn modelId="{820932C9-72BC-4023-89FF-BC5C9A2AEB9F}" type="presParOf" srcId="{ECC0EE49-3C45-49A2-BEB3-B184D6AD32C8}" destId="{192964DC-190A-4D0C-B571-E1D9B93E83E7}" srcOrd="0" destOrd="0" presId="urn:microsoft.com/office/officeart/2008/layout/SquareAccentList"/>
    <dgm:cxn modelId="{DFF468B5-AF23-41F5-855C-5EDE0BBED185}" type="presParOf" srcId="{ECC0EE49-3C45-49A2-BEB3-B184D6AD32C8}" destId="{82071A74-B251-4E44-A402-4F4D279EA047}" srcOrd="1" destOrd="0" presId="urn:microsoft.com/office/officeart/2008/layout/SquareAccentList"/>
    <dgm:cxn modelId="{52D3030B-715E-4AA3-8FB4-293B3ECC0193}" type="presParOf" srcId="{EB2F13D0-3DC2-44A6-9A55-2948077D7C05}" destId="{DCBBEB11-C40E-4AF2-870A-98932FF69214}" srcOrd="3" destOrd="0" presId="urn:microsoft.com/office/officeart/2008/layout/SquareAccentList"/>
    <dgm:cxn modelId="{9D4BDCE5-6C12-4F45-9E85-37538FEE03EF}" type="presParOf" srcId="{DCBBEB11-C40E-4AF2-870A-98932FF69214}" destId="{518AC0A5-96A5-4136-A4B2-9B91D25E8D95}" srcOrd="0" destOrd="0" presId="urn:microsoft.com/office/officeart/2008/layout/SquareAccentList"/>
    <dgm:cxn modelId="{AAC7B8E0-862B-4139-A30E-8C0C12E8A480}" type="presParOf" srcId="{DCBBEB11-C40E-4AF2-870A-98932FF69214}" destId="{A9AA4C12-71B9-45FD-9FFD-124EC3611F7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en-US" altLang="zh-CN" sz="3200" dirty="0" smtClean="0">
              <a:latin typeface="思源黑体 CN" pitchFamily="34" charset="-122"/>
              <a:ea typeface="思源黑体 CN" pitchFamily="34" charset="-122"/>
            </a:rPr>
            <a:t>Verilog HDL</a:t>
          </a:r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基础语法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FDDD60C5-63FB-42C2-8336-04D08A19765A}" type="presOf" srcId="{DC92F845-3F26-46C6-BEBD-C77908A02B3F}" destId="{B427F02D-B2AF-47C1-B254-828BFAFAA144}" srcOrd="0" destOrd="0" presId="urn:microsoft.com/office/officeart/2005/8/layout/vList2"/>
    <dgm:cxn modelId="{76D90FB5-B8B2-4F3C-A5ED-531A39B8A1B7}" type="presOf" srcId="{5F7A8BFE-BD49-41AA-8D32-B295AFCFB58B}" destId="{46BBAADD-03E3-44A5-896F-192FB3FB77B5}" srcOrd="0" destOrd="0" presId="urn:microsoft.com/office/officeart/2005/8/layout/vList2"/>
    <dgm:cxn modelId="{B39DB5F2-79FF-401A-A7CD-433E0A80D901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Verilog HDL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Verilog HDL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基础语法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CE740109-A4D7-4E81-ABD0-9518AF64FF93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思源黑体 CN" pitchFamily="34" charset="-122"/>
              <a:ea typeface="思源黑体 CN" pitchFamily="34" charset="-122"/>
            </a:rPr>
            <a:t>Verilog HDL</a:t>
          </a: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简介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58981-ADC2-408A-A5D1-D3E3C748E8F5}">
      <dsp:nvSpPr>
        <dsp:cNvPr id="0" name=""/>
        <dsp:cNvSpPr/>
      </dsp:nvSpPr>
      <dsp:spPr>
        <a:xfrm>
          <a:off x="1274" y="771231"/>
          <a:ext cx="3649182" cy="429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2228-CAD8-4703-B08F-F46635706901}">
      <dsp:nvSpPr>
        <dsp:cNvPr id="0" name=""/>
        <dsp:cNvSpPr/>
      </dsp:nvSpPr>
      <dsp:spPr>
        <a:xfrm>
          <a:off x="1274" y="932464"/>
          <a:ext cx="268082" cy="2680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75304-5983-4142-AB5C-060100A3CAB3}">
      <dsp:nvSpPr>
        <dsp:cNvPr id="0" name=""/>
        <dsp:cNvSpPr/>
      </dsp:nvSpPr>
      <dsp:spPr>
        <a:xfrm>
          <a:off x="1274" y="0"/>
          <a:ext cx="3649182" cy="77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思源黑体 CN" pitchFamily="34" charset="-122"/>
              <a:ea typeface="思源黑体 CN" pitchFamily="34" charset="-122"/>
            </a:rPr>
            <a:t>Verilog HDL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1274" y="0"/>
        <a:ext cx="3649182" cy="771231"/>
      </dsp:txXfrm>
    </dsp:sp>
    <dsp:sp modelId="{4C4EB393-9389-485E-AE20-EDFFD6C81ABF}">
      <dsp:nvSpPr>
        <dsp:cNvPr id="0" name=""/>
        <dsp:cNvSpPr/>
      </dsp:nvSpPr>
      <dsp:spPr>
        <a:xfrm>
          <a:off x="1274" y="1557356"/>
          <a:ext cx="268075" cy="268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BF028-EE4F-46F2-AB06-24F1765A8F2C}">
      <dsp:nvSpPr>
        <dsp:cNvPr id="0" name=""/>
        <dsp:cNvSpPr/>
      </dsp:nvSpPr>
      <dsp:spPr>
        <a:xfrm>
          <a:off x="256716" y="1378951"/>
          <a:ext cx="3393739" cy="62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语法自由、易学易用</a:t>
          </a:r>
          <a:endParaRPr lang="zh-CN" altLang="en-US" sz="2100" kern="1200" dirty="0"/>
        </a:p>
      </dsp:txBody>
      <dsp:txXfrm>
        <a:off x="256716" y="1378951"/>
        <a:ext cx="3393739" cy="624884"/>
      </dsp:txXfrm>
    </dsp:sp>
    <dsp:sp modelId="{8E3C8C88-DD99-4C7E-A3E7-6DAAF3003BFC}">
      <dsp:nvSpPr>
        <dsp:cNvPr id="0" name=""/>
        <dsp:cNvSpPr/>
      </dsp:nvSpPr>
      <dsp:spPr>
        <a:xfrm>
          <a:off x="1274" y="2182240"/>
          <a:ext cx="268075" cy="268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54899-9660-4C60-B2FB-7A3388019C07}">
      <dsp:nvSpPr>
        <dsp:cNvPr id="0" name=""/>
        <dsp:cNvSpPr/>
      </dsp:nvSpPr>
      <dsp:spPr>
        <a:xfrm>
          <a:off x="256716" y="2003836"/>
          <a:ext cx="3393739" cy="62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适合算法级、门级设计</a:t>
          </a:r>
          <a:endParaRPr lang="zh-CN" altLang="en-US" sz="2100" kern="1200" dirty="0"/>
        </a:p>
      </dsp:txBody>
      <dsp:txXfrm>
        <a:off x="256716" y="2003836"/>
        <a:ext cx="3393739" cy="624884"/>
      </dsp:txXfrm>
    </dsp:sp>
    <dsp:sp modelId="{0E672F19-009C-4FCB-AB20-D27C5D7E119B}">
      <dsp:nvSpPr>
        <dsp:cNvPr id="0" name=""/>
        <dsp:cNvSpPr/>
      </dsp:nvSpPr>
      <dsp:spPr>
        <a:xfrm>
          <a:off x="1274" y="2807125"/>
          <a:ext cx="268075" cy="268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B84CF-889F-40EB-AAE4-5DD6611987B1}">
      <dsp:nvSpPr>
        <dsp:cNvPr id="0" name=""/>
        <dsp:cNvSpPr/>
      </dsp:nvSpPr>
      <dsp:spPr>
        <a:xfrm>
          <a:off x="256716" y="2628720"/>
          <a:ext cx="3393739" cy="62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代码简洁</a:t>
          </a:r>
          <a:endParaRPr lang="zh-CN" altLang="en-US" sz="2100" kern="1200" dirty="0"/>
        </a:p>
      </dsp:txBody>
      <dsp:txXfrm>
        <a:off x="256716" y="2628720"/>
        <a:ext cx="3393739" cy="624884"/>
      </dsp:txXfrm>
    </dsp:sp>
    <dsp:sp modelId="{DB12D566-73E2-4F00-AD32-F5539BB2F657}">
      <dsp:nvSpPr>
        <dsp:cNvPr id="0" name=""/>
        <dsp:cNvSpPr/>
      </dsp:nvSpPr>
      <dsp:spPr>
        <a:xfrm>
          <a:off x="1274" y="3432009"/>
          <a:ext cx="268075" cy="268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E296E-BF33-45D1-ABF1-22144E331840}">
      <dsp:nvSpPr>
        <dsp:cNvPr id="0" name=""/>
        <dsp:cNvSpPr/>
      </dsp:nvSpPr>
      <dsp:spPr>
        <a:xfrm>
          <a:off x="256716" y="3253605"/>
          <a:ext cx="3393739" cy="62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发展较快</a:t>
          </a:r>
          <a:endParaRPr lang="zh-CN" altLang="en-US" sz="2100" kern="1200" dirty="0"/>
        </a:p>
      </dsp:txBody>
      <dsp:txXfrm>
        <a:off x="256716" y="3253605"/>
        <a:ext cx="3393739" cy="624884"/>
      </dsp:txXfrm>
    </dsp:sp>
    <dsp:sp modelId="{54BD2222-ACF4-4835-BF73-57C81E96BF19}">
      <dsp:nvSpPr>
        <dsp:cNvPr id="0" name=""/>
        <dsp:cNvSpPr/>
      </dsp:nvSpPr>
      <dsp:spPr>
        <a:xfrm>
          <a:off x="3832915" y="771231"/>
          <a:ext cx="3649182" cy="429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4EE92-F9D9-4534-931C-830F187947E2}">
      <dsp:nvSpPr>
        <dsp:cNvPr id="0" name=""/>
        <dsp:cNvSpPr/>
      </dsp:nvSpPr>
      <dsp:spPr>
        <a:xfrm>
          <a:off x="3832915" y="932464"/>
          <a:ext cx="268082" cy="2680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42EAE-3747-492E-80B7-4D76C38B7724}">
      <dsp:nvSpPr>
        <dsp:cNvPr id="0" name=""/>
        <dsp:cNvSpPr/>
      </dsp:nvSpPr>
      <dsp:spPr>
        <a:xfrm>
          <a:off x="3832915" y="0"/>
          <a:ext cx="3649182" cy="77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思源黑体 CN" pitchFamily="34" charset="-122"/>
              <a:ea typeface="思源黑体 CN" pitchFamily="34" charset="-122"/>
            </a:rPr>
            <a:t>VHDL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832915" y="0"/>
        <a:ext cx="3649182" cy="771231"/>
      </dsp:txXfrm>
    </dsp:sp>
    <dsp:sp modelId="{ADCD7F52-0807-4F76-B84B-41C4C81E6D2C}">
      <dsp:nvSpPr>
        <dsp:cNvPr id="0" name=""/>
        <dsp:cNvSpPr/>
      </dsp:nvSpPr>
      <dsp:spPr>
        <a:xfrm>
          <a:off x="3832915" y="1557356"/>
          <a:ext cx="268075" cy="268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A47EF-9B74-4136-AECA-FAA8CD316EB0}">
      <dsp:nvSpPr>
        <dsp:cNvPr id="0" name=""/>
        <dsp:cNvSpPr/>
      </dsp:nvSpPr>
      <dsp:spPr>
        <a:xfrm>
          <a:off x="4088358" y="1378951"/>
          <a:ext cx="3393739" cy="62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语法严谨、较难上手</a:t>
          </a:r>
          <a:endParaRPr lang="zh-CN" altLang="en-US" sz="2100" kern="1200" dirty="0"/>
        </a:p>
      </dsp:txBody>
      <dsp:txXfrm>
        <a:off x="4088358" y="1378951"/>
        <a:ext cx="3393739" cy="624884"/>
      </dsp:txXfrm>
    </dsp:sp>
    <dsp:sp modelId="{DCC8436D-7EA3-4ABC-B4A6-33404D0EF94D}">
      <dsp:nvSpPr>
        <dsp:cNvPr id="0" name=""/>
        <dsp:cNvSpPr/>
      </dsp:nvSpPr>
      <dsp:spPr>
        <a:xfrm>
          <a:off x="3832915" y="2182240"/>
          <a:ext cx="268075" cy="268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E580B-BA70-4CD5-91F7-C2609AA47D0A}">
      <dsp:nvSpPr>
        <dsp:cNvPr id="0" name=""/>
        <dsp:cNvSpPr/>
      </dsp:nvSpPr>
      <dsp:spPr>
        <a:xfrm>
          <a:off x="4088358" y="2003836"/>
          <a:ext cx="3393739" cy="62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适合系统级设计</a:t>
          </a:r>
          <a:endParaRPr lang="zh-CN" altLang="en-US" sz="2100" kern="1200" dirty="0"/>
        </a:p>
      </dsp:txBody>
      <dsp:txXfrm>
        <a:off x="4088358" y="2003836"/>
        <a:ext cx="3393739" cy="624884"/>
      </dsp:txXfrm>
    </dsp:sp>
    <dsp:sp modelId="{192964DC-190A-4D0C-B571-E1D9B93E83E7}">
      <dsp:nvSpPr>
        <dsp:cNvPr id="0" name=""/>
        <dsp:cNvSpPr/>
      </dsp:nvSpPr>
      <dsp:spPr>
        <a:xfrm>
          <a:off x="3832915" y="2807125"/>
          <a:ext cx="268075" cy="268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71A74-B251-4E44-A402-4F4D279EA047}">
      <dsp:nvSpPr>
        <dsp:cNvPr id="0" name=""/>
        <dsp:cNvSpPr/>
      </dsp:nvSpPr>
      <dsp:spPr>
        <a:xfrm>
          <a:off x="4088358" y="2628720"/>
          <a:ext cx="3393739" cy="62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代码冗长</a:t>
          </a:r>
          <a:endParaRPr lang="zh-CN" altLang="en-US" sz="2100" kern="1200" dirty="0"/>
        </a:p>
      </dsp:txBody>
      <dsp:txXfrm>
        <a:off x="4088358" y="2628720"/>
        <a:ext cx="3393739" cy="624884"/>
      </dsp:txXfrm>
    </dsp:sp>
    <dsp:sp modelId="{518AC0A5-96A5-4136-A4B2-9B91D25E8D95}">
      <dsp:nvSpPr>
        <dsp:cNvPr id="0" name=""/>
        <dsp:cNvSpPr/>
      </dsp:nvSpPr>
      <dsp:spPr>
        <a:xfrm>
          <a:off x="3832915" y="3432009"/>
          <a:ext cx="268075" cy="268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A4C12-71B9-45FD-9FFD-124EC3611F75}">
      <dsp:nvSpPr>
        <dsp:cNvPr id="0" name=""/>
        <dsp:cNvSpPr/>
      </dsp:nvSpPr>
      <dsp:spPr>
        <a:xfrm>
          <a:off x="4088358" y="3253605"/>
          <a:ext cx="3393739" cy="62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发展缓慢</a:t>
          </a:r>
          <a:endParaRPr lang="zh-CN" altLang="en-US" sz="2100" kern="1200" dirty="0"/>
        </a:p>
      </dsp:txBody>
      <dsp:txXfrm>
        <a:off x="4088358" y="3253605"/>
        <a:ext cx="3393739" cy="624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思源黑体 CN" pitchFamily="34" charset="-122"/>
              <a:ea typeface="思源黑体 CN" pitchFamily="34" charset="-122"/>
            </a:rPr>
            <a:t>Verilog HDL</a:t>
          </a: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基础语法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84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初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969508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695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450912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84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7567660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2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语言简介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84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204864"/>
            <a:ext cx="8784976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Verilog HDL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是一种硬件描述语言，以文本形式来描述数字系统硬件的结构和行为的语言，用它可以表示逻辑电路图、逻辑表达式，还可以表示数字逻辑系统所完成的逻辑功能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与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VHDL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比较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84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311200629"/>
              </p:ext>
            </p:extLst>
          </p:nvPr>
        </p:nvGraphicFramePr>
        <p:xfrm>
          <a:off x="1043608" y="1988840"/>
          <a:ext cx="74833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6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84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3890093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9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</TotalTime>
  <Words>174</Words>
  <Application>Microsoft Office PowerPoint</Application>
  <PresentationFormat>全屏显示(4:3)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139</cp:revision>
  <dcterms:modified xsi:type="dcterms:W3CDTF">2020-05-04T02:41:42Z</dcterms:modified>
</cp:coreProperties>
</file>