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0" r:id="rId4"/>
    <p:sldId id="293" r:id="rId5"/>
    <p:sldId id="304" r:id="rId6"/>
    <p:sldId id="319" r:id="rId7"/>
    <p:sldId id="320" r:id="rId8"/>
    <p:sldId id="321" r:id="rId9"/>
    <p:sldId id="322" r:id="rId10"/>
    <p:sldId id="323" r:id="rId11"/>
    <p:sldId id="324" r:id="rId12"/>
    <p:sldId id="294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50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读写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控制器的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与验证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突发长度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220547"/>
            <a:ext cx="7920880" cy="32560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基本概念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003" y="2348880"/>
            <a:ext cx="8475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SDRAM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英文全称“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Synchronous Dynamic Random Access Memory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”，译为“同步动态随机存取内存”或“同步动态随机存储器”，是动态随机存储器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(Dynamic Random Access Memory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，简称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DRAM)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家族的一份子。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同步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(Synchronous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动态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(Dynamic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随机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(Random)</a:t>
            </a:r>
          </a:p>
        </p:txBody>
      </p:sp>
    </p:spTree>
    <p:extLst>
      <p:ext uri="{BB962C8B-B14F-4D97-AF65-F5344CB8AC3E}">
        <p14:creationId xmlns:p14="http://schemas.microsoft.com/office/powerpoint/2010/main" val="23371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基本概念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003" y="2348880"/>
            <a:ext cx="8475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SDRAM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英文全称“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Synchronous Dynamic Random Access Memory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”，译为“同步动态随机存取内存”或“同步动态随机存储器”，是动态随机存储器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(Dynamic Random Access Memory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，简称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DRAM)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家族的一份子。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同步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(Synchronous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动态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(Dynamic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随机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(Random)</a:t>
            </a:r>
          </a:p>
        </p:txBody>
      </p:sp>
    </p:spTree>
    <p:extLst>
      <p:ext uri="{BB962C8B-B14F-4D97-AF65-F5344CB8AC3E}">
        <p14:creationId xmlns:p14="http://schemas.microsoft.com/office/powerpoint/2010/main" val="23296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数据存取原理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988840"/>
            <a:ext cx="5688632" cy="41764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3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数据存取原理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060848"/>
            <a:ext cx="4896544" cy="39604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7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数据存取原理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4896544" cy="41782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9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突发长度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SDRAM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读写控制器的设计与验证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236274"/>
            <a:ext cx="7920880" cy="32403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0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9332</TotalTime>
  <Words>290</Words>
  <Application>Microsoft Office PowerPoint</Application>
  <PresentationFormat>全屏显示(4:3)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322</cp:revision>
  <dcterms:modified xsi:type="dcterms:W3CDTF">2021-01-14T08:57:44Z</dcterms:modified>
</cp:coreProperties>
</file>