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6"/>
  </p:notesMasterIdLst>
  <p:handoutMasterIdLst>
    <p:handoutMasterId r:id="rId7"/>
  </p:handoutMasterIdLst>
  <p:sldIdLst>
    <p:sldId id="259" r:id="rId3"/>
    <p:sldId id="300" r:id="rId4"/>
    <p:sldId id="263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2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8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1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7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985300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81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45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TFT_LCD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液晶屏字符显示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4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   FPGA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2918" y="116469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实验目标</a:t>
            </a:r>
            <a:endParaRPr lang="en-US" altLang="zh-CN" sz="3600" dirty="0" smtClean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918" y="460003"/>
            <a:ext cx="4057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TFT_LCD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液晶屏字符显示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688" y="1992488"/>
            <a:ext cx="5832356" cy="40491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736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449289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]《FPGA   Verilog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550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 smtClean="0">
            <a:latin typeface="思源黑体 Light" pitchFamily="34" charset="-122"/>
            <a:ea typeface="思源黑体 Light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7045</TotalTime>
  <Words>45</Words>
  <Application>Microsoft Office PowerPoint</Application>
  <PresentationFormat>全屏显示(4:3)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思源黑体 CN</vt:lpstr>
      <vt:lpstr>思源黑体 Light</vt:lpstr>
      <vt:lpstr>宋体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277</cp:revision>
  <dcterms:modified xsi:type="dcterms:W3CDTF">2020-12-01T06:46:24Z</dcterms:modified>
</cp:coreProperties>
</file>