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302" r:id="rId4"/>
    <p:sldId id="303" r:id="rId5"/>
    <p:sldId id="301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FIFO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求和实验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FIFO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求和实验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530468" cy="38164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1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FIFO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求和实验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4648271" cy="4587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0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FIFO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求和实验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29000"/>
            <a:ext cx="8025300" cy="2736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0768"/>
            <a:ext cx="1814633" cy="1790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7199</TotalTime>
  <Words>55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286</cp:revision>
  <dcterms:modified xsi:type="dcterms:W3CDTF">2020-12-04T09:56:40Z</dcterms:modified>
</cp:coreProperties>
</file>