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93" r:id="rId5"/>
    <p:sldId id="303" r:id="rId6"/>
    <p:sldId id="313" r:id="rId7"/>
    <p:sldId id="314" r:id="rId8"/>
    <p:sldId id="294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60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47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Sobel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算法的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边缘检测</a:t>
            </a:r>
            <a:endParaRPr lang="en-US" altLang="zh-CN" sz="4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设计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与实现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287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Sobel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算法的边缘检测设计与实现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086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Sobel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算法的边缘检测设计与实现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边缘检测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6086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Sobel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算法的边缘检测设计与实现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366" y="1844824"/>
            <a:ext cx="8475146" cy="262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边缘检测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，针对的是灰度图像，顾名思义，检测图像的边缘，是针对图像像素点的一种计算，目的是标识数字图像中灰度变化明显的点，图像的边缘检测，在保留了图像的重要结构信息的同时，剔除了可以认为不相关的信息，大幅度减少了数据量，便于图像的传输和处理。</a:t>
            </a:r>
            <a:endParaRPr lang="zh-CN" altLang="en-US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581128"/>
            <a:ext cx="4535198" cy="16940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32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Sobel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算法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6086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Sobel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算法的边缘检测设计与实现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17" y="1300119"/>
            <a:ext cx="3744416" cy="21577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746072"/>
            <a:ext cx="6515244" cy="24678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Sobel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算法</a:t>
            </a:r>
            <a:endParaRPr lang="en-US" altLang="zh-CN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6086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基于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Sobel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算法的边缘检测设计与实现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52936"/>
            <a:ext cx="7456766" cy="16267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44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5134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TFT_LCD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液晶屏驱动设计与验证</a:t>
            </a:r>
            <a:endParaRPr lang="en-US" altLang="zh-CN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8357</TotalTime>
  <Words>202</Words>
  <Application>Microsoft Office PowerPoint</Application>
  <PresentationFormat>全屏显示(4:3)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282</cp:revision>
  <dcterms:modified xsi:type="dcterms:W3CDTF">2020-12-09T06:37:02Z</dcterms:modified>
</cp:coreProperties>
</file>