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0" r:id="rId4"/>
    <p:sldId id="293" r:id="rId5"/>
    <p:sldId id="304" r:id="rId6"/>
    <p:sldId id="305" r:id="rId7"/>
    <p:sldId id="306" r:id="rId8"/>
    <p:sldId id="309" r:id="rId9"/>
    <p:sldId id="310" r:id="rId10"/>
    <p:sldId id="311" r:id="rId11"/>
    <p:sldId id="316" r:id="rId12"/>
    <p:sldId id="317" r:id="rId13"/>
    <p:sldId id="318" r:id="rId14"/>
    <p:sldId id="294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协议</a:t>
            </a: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EEPROM</a:t>
            </a:r>
          </a:p>
          <a:p>
            <a:pPr lvl="0" algn="ctr">
              <a:lnSpc>
                <a:spcPct val="150000"/>
              </a:lnSpc>
            </a:pP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00628"/>
            <a:ext cx="7848872" cy="14401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293096"/>
            <a:ext cx="7852510" cy="16561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63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C:\Users\ADMINI~1\AppData\Local\Temp\SNAGHTML1aa17dd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4866"/>
            <a:ext cx="7920880" cy="1804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7920880" cy="20162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5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 descr="C:\Users\ADMINI~1\AppData\Local\Temp\SNAGHTML1dff0c9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920880" cy="1872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4230978"/>
            <a:ext cx="7920880" cy="18623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9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</a:t>
            </a:r>
            <a:r>
              <a:rPr lang="zh-CN" altLang="zh-CN" sz="2800" dirty="0" smtClean="0">
                <a:latin typeface="思源黑体 CN" pitchFamily="34" charset="-122"/>
                <a:ea typeface="思源黑体 CN" pitchFamily="34" charset="-122"/>
              </a:rPr>
              <a:t>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通讯协议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366" y="1844824"/>
            <a:ext cx="8475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I2C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通讯协议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(Inter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－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Integrated Circuit)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是由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Philips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公司开发的一种简单、双向二线制同步串行总线，只需要两根线即可在连接于总线上的器件之间传送信息。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I2C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通讯协议和通信接口在很多工程中有广泛的应用，如数据采集领域的串行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AD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，图像处理领域的摄像头配置，工业控制领域的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X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射线管配置等等。除此之外，由于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I2C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协议占用引脚特别少，硬件实现简单，可扩展型强，现在被广泛地使用在系统内多个集成电路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(IC)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间的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通讯。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7610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物理层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971600" y="5013176"/>
            <a:ext cx="534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I2C_SCL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串行时钟线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用于同步通讯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数据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I2C_SDA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双向串行数据线，传输通讯数据。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066453"/>
            <a:ext cx="7992888" cy="25866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5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416824" cy="28803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2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704856" cy="27363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2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166348"/>
            <a:ext cx="6768752" cy="10843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45024"/>
            <a:ext cx="6768752" cy="24662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8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I2C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EEPROM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668" y="2132856"/>
            <a:ext cx="5976664" cy="16032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4149080"/>
            <a:ext cx="8064896" cy="18230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8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9202</TotalTime>
  <Words>349</Words>
  <Application>Microsoft Office PowerPoint</Application>
  <PresentationFormat>全屏显示(4:3)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309</cp:revision>
  <dcterms:modified xsi:type="dcterms:W3CDTF">2020-12-30T06:12:42Z</dcterms:modified>
</cp:coreProperties>
</file>