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9" r:id="rId3"/>
    <p:sldId id="260" r:id="rId4"/>
    <p:sldId id="300" r:id="rId5"/>
    <p:sldId id="318" r:id="rId6"/>
    <p:sldId id="319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简易</a:t>
            </a:r>
            <a:r>
              <a:rPr lang="en-US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DDS</a:t>
            </a:r>
            <a:r>
              <a:rPr lang="zh-CN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信号发生器</a:t>
            </a:r>
            <a:r>
              <a:rPr lang="zh-CN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的</a:t>
            </a:r>
            <a:endParaRPr lang="en-US" altLang="zh-CN" sz="44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设计</a:t>
            </a:r>
            <a:r>
              <a:rPr lang="zh-CN" altLang="zh-CN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与验证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简易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DDS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信号发生器的设计与</a:t>
            </a:r>
            <a:r>
              <a:rPr lang="zh-CN" altLang="zh-CN" sz="2800" dirty="0" smtClean="0">
                <a:latin typeface="思源黑体 CN" pitchFamily="34" charset="-122"/>
                <a:ea typeface="思源黑体 CN" pitchFamily="34" charset="-122"/>
              </a:rPr>
              <a:t>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67950354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852936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9671" y="4331380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DDS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简易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DDS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信号发生器的设计与验证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132856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DDS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是直接数字式频率合成器（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Direct Digital Synthesizer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）的英文缩写，是一项关键的数字化技术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与传统的频率合成器相比，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DDS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具有低成本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、低功耗、高分辨率和快速转换时间等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优点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DDS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的基本结构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简易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DDS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信号发生器的设计与验证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895962" cy="3242786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938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AD/DA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模块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5543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简易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DDS</a:t>
            </a:r>
            <a:r>
              <a:rPr lang="zh-CN" altLang="zh-CN" sz="2800" dirty="0">
                <a:latin typeface="思源黑体 CN" pitchFamily="34" charset="-122"/>
                <a:ea typeface="思源黑体 CN" pitchFamily="34" charset="-122"/>
              </a:rPr>
              <a:t>信号发生器的设计与验证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904656" cy="3528392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95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8567</TotalTime>
  <Words>143</Words>
  <Application>Microsoft Office PowerPoint</Application>
  <PresentationFormat>全屏显示(4:3)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287</cp:revision>
  <dcterms:modified xsi:type="dcterms:W3CDTF">2020-10-11T07:00:02Z</dcterms:modified>
</cp:coreProperties>
</file>