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8"/>
  </p:notesMasterIdLst>
  <p:handoutMasterIdLst>
    <p:handoutMasterId r:id="rId9"/>
  </p:handoutMasterIdLst>
  <p:sldIdLst>
    <p:sldId id="259" r:id="rId3"/>
    <p:sldId id="260" r:id="rId4"/>
    <p:sldId id="300" r:id="rId5"/>
    <p:sldId id="319" r:id="rId6"/>
    <p:sldId id="263"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FBFBFB"/>
    <a:srgbClr val="FAFAFA"/>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96"/>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BEDBE2-A610-441D-BA40-1E34A5909F49}"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zh-CN" altLang="en-US"/>
        </a:p>
      </dgm:t>
    </dgm:pt>
    <dgm:pt modelId="{1F37E491-61F4-45D6-BF59-D299174D8AE9}">
      <dgm:prSet phldrT="[文本]" custT="1"/>
      <dgm:spPr/>
      <dgm:t>
        <a:bodyPr/>
        <a:lstStyle/>
        <a:p>
          <a:r>
            <a:rPr lang="zh-CN" altLang="en-US" sz="2400" dirty="0" smtClean="0">
              <a:latin typeface="思源黑体 CN" pitchFamily="34" charset="-122"/>
              <a:ea typeface="思源黑体 CN" pitchFamily="34" charset="-122"/>
            </a:rPr>
            <a:t>理论学习</a:t>
          </a:r>
          <a:endParaRPr lang="zh-CN" altLang="en-US" sz="2400" dirty="0">
            <a:latin typeface="思源黑体 CN" pitchFamily="34" charset="-122"/>
            <a:ea typeface="思源黑体 CN" pitchFamily="34" charset="-122"/>
          </a:endParaRPr>
        </a:p>
      </dgm:t>
    </dgm:pt>
    <dgm:pt modelId="{140456A5-093E-43EB-9D24-DD62E0D458FD}" type="parTrans" cxnId="{576D6AE5-B3E9-410A-BA1D-7D73A2FE1BE1}">
      <dgm:prSet/>
      <dgm:spPr/>
      <dgm:t>
        <a:bodyPr/>
        <a:lstStyle/>
        <a:p>
          <a:endParaRPr lang="zh-CN" altLang="en-US"/>
        </a:p>
      </dgm:t>
    </dgm:pt>
    <dgm:pt modelId="{085B6F99-BF5F-403E-AED5-B5D9C0AC84F9}" type="sibTrans" cxnId="{576D6AE5-B3E9-410A-BA1D-7D73A2FE1BE1}">
      <dgm:prSet/>
      <dgm:spPr/>
      <dgm:t>
        <a:bodyPr/>
        <a:lstStyle/>
        <a:p>
          <a:endParaRPr lang="zh-CN" altLang="en-US"/>
        </a:p>
      </dgm:t>
    </dgm:pt>
    <dgm:pt modelId="{DB3F86A8-298C-466F-B261-F62B1AFA3E18}">
      <dgm:prSet phldrT="[文本]" custT="1"/>
      <dgm:spPr/>
      <dgm:t>
        <a:bodyPr/>
        <a:lstStyle/>
        <a:p>
          <a:r>
            <a:rPr lang="zh-CN" altLang="en-US" sz="2400" dirty="0" smtClean="0">
              <a:latin typeface="思源黑体 CN" pitchFamily="34" charset="-122"/>
              <a:ea typeface="思源黑体 CN" pitchFamily="34" charset="-122"/>
            </a:rPr>
            <a:t>实战演练</a:t>
          </a:r>
          <a:endParaRPr lang="en-US" altLang="zh-CN" sz="2400" dirty="0" smtClean="0">
            <a:latin typeface="思源黑体 CN" pitchFamily="34" charset="-122"/>
            <a:ea typeface="思源黑体 CN" pitchFamily="34" charset="-122"/>
          </a:endParaRPr>
        </a:p>
      </dgm:t>
    </dgm:pt>
    <dgm:pt modelId="{ED8975E7-AF54-48DE-A3CF-9F9720472869}" type="parTrans" cxnId="{5C52202A-5188-467C-BB88-CFF27247BB78}">
      <dgm:prSet/>
      <dgm:spPr/>
      <dgm:t>
        <a:bodyPr/>
        <a:lstStyle/>
        <a:p>
          <a:endParaRPr lang="zh-CN" altLang="en-US"/>
        </a:p>
      </dgm:t>
    </dgm:pt>
    <dgm:pt modelId="{0904010C-0343-46CF-9977-38B56BDCC6EE}" type="sibTrans" cxnId="{5C52202A-5188-467C-BB88-CFF27247BB78}">
      <dgm:prSet/>
      <dgm:spPr/>
      <dgm:t>
        <a:bodyPr/>
        <a:lstStyle/>
        <a:p>
          <a:endParaRPr lang="zh-CN" altLang="en-US"/>
        </a:p>
      </dgm:t>
    </dgm:pt>
    <dgm:pt modelId="{562F3407-5E19-4F31-BAF9-F2EF7CEF8C26}" type="pres">
      <dgm:prSet presAssocID="{DCBEDBE2-A610-441D-BA40-1E34A5909F49}" presName="Name0" presStyleCnt="0">
        <dgm:presLayoutVars>
          <dgm:chMax val="7"/>
          <dgm:chPref val="7"/>
          <dgm:dir/>
        </dgm:presLayoutVars>
      </dgm:prSet>
      <dgm:spPr/>
      <dgm:t>
        <a:bodyPr/>
        <a:lstStyle/>
        <a:p>
          <a:endParaRPr lang="zh-CN" altLang="en-US"/>
        </a:p>
      </dgm:t>
    </dgm:pt>
    <dgm:pt modelId="{B9E0F92E-C17E-473C-B4EE-A86FDFD51776}" type="pres">
      <dgm:prSet presAssocID="{DCBEDBE2-A610-441D-BA40-1E34A5909F49}" presName="Name1" presStyleCnt="0"/>
      <dgm:spPr/>
    </dgm:pt>
    <dgm:pt modelId="{7CC8BB2F-A04B-4181-A3EE-8CA600D276A0}" type="pres">
      <dgm:prSet presAssocID="{DCBEDBE2-A610-441D-BA40-1E34A5909F49}" presName="cycle" presStyleCnt="0"/>
      <dgm:spPr/>
    </dgm:pt>
    <dgm:pt modelId="{570D7885-41F3-428F-BC90-3346835CED5F}" type="pres">
      <dgm:prSet presAssocID="{DCBEDBE2-A610-441D-BA40-1E34A5909F49}" presName="srcNode" presStyleLbl="node1" presStyleIdx="0" presStyleCnt="2"/>
      <dgm:spPr/>
    </dgm:pt>
    <dgm:pt modelId="{ED76B439-C122-45C2-811B-B1CB1E49B58B}" type="pres">
      <dgm:prSet presAssocID="{DCBEDBE2-A610-441D-BA40-1E34A5909F49}" presName="conn" presStyleLbl="parChTrans1D2" presStyleIdx="0" presStyleCnt="1"/>
      <dgm:spPr/>
      <dgm:t>
        <a:bodyPr/>
        <a:lstStyle/>
        <a:p>
          <a:endParaRPr lang="zh-CN" altLang="en-US"/>
        </a:p>
      </dgm:t>
    </dgm:pt>
    <dgm:pt modelId="{3A893EF1-2D87-4B7E-8641-3DBB0154CA3A}" type="pres">
      <dgm:prSet presAssocID="{DCBEDBE2-A610-441D-BA40-1E34A5909F49}" presName="extraNode" presStyleLbl="node1" presStyleIdx="0" presStyleCnt="2"/>
      <dgm:spPr/>
    </dgm:pt>
    <dgm:pt modelId="{91F5E6C8-677F-4ACE-98DF-C03FBBAA65AE}" type="pres">
      <dgm:prSet presAssocID="{DCBEDBE2-A610-441D-BA40-1E34A5909F49}" presName="dstNode" presStyleLbl="node1" presStyleIdx="0" presStyleCnt="2"/>
      <dgm:spPr/>
    </dgm:pt>
    <dgm:pt modelId="{EA9B2FBC-5DCC-4EC3-8479-86F38332F55F}" type="pres">
      <dgm:prSet presAssocID="{1F37E491-61F4-45D6-BF59-D299174D8AE9}" presName="text_1" presStyleLbl="node1" presStyleIdx="0" presStyleCnt="2">
        <dgm:presLayoutVars>
          <dgm:bulletEnabled val="1"/>
        </dgm:presLayoutVars>
      </dgm:prSet>
      <dgm:spPr/>
      <dgm:t>
        <a:bodyPr/>
        <a:lstStyle/>
        <a:p>
          <a:endParaRPr lang="zh-CN" altLang="en-US"/>
        </a:p>
      </dgm:t>
    </dgm:pt>
    <dgm:pt modelId="{0C4FFF17-5D68-4199-8612-D807C44A4CA1}" type="pres">
      <dgm:prSet presAssocID="{1F37E491-61F4-45D6-BF59-D299174D8AE9}" presName="accent_1" presStyleCnt="0"/>
      <dgm:spPr/>
    </dgm:pt>
    <dgm:pt modelId="{6A357BC7-539B-4ECB-9EAB-2F5D90CE9E6C}" type="pres">
      <dgm:prSet presAssocID="{1F37E491-61F4-45D6-BF59-D299174D8AE9}" presName="accentRepeatNode" presStyleLbl="solidFgAcc1" presStyleIdx="0" presStyleCnt="2"/>
      <dgm:spPr/>
    </dgm:pt>
    <dgm:pt modelId="{8B6150DE-95BA-4D6F-A6F5-C14298A0F3B8}" type="pres">
      <dgm:prSet presAssocID="{DB3F86A8-298C-466F-B261-F62B1AFA3E18}" presName="text_2" presStyleLbl="node1" presStyleIdx="1" presStyleCnt="2">
        <dgm:presLayoutVars>
          <dgm:bulletEnabled val="1"/>
        </dgm:presLayoutVars>
      </dgm:prSet>
      <dgm:spPr/>
      <dgm:t>
        <a:bodyPr/>
        <a:lstStyle/>
        <a:p>
          <a:endParaRPr lang="zh-CN" altLang="en-US"/>
        </a:p>
      </dgm:t>
    </dgm:pt>
    <dgm:pt modelId="{81BEAA5B-CE55-4C4B-8191-515BC1A1D25A}" type="pres">
      <dgm:prSet presAssocID="{DB3F86A8-298C-466F-B261-F62B1AFA3E18}" presName="accent_2" presStyleCnt="0"/>
      <dgm:spPr/>
    </dgm:pt>
    <dgm:pt modelId="{B483C345-9BBC-486A-BB37-7CB8CFC36996}" type="pres">
      <dgm:prSet presAssocID="{DB3F86A8-298C-466F-B261-F62B1AFA3E18}" presName="accentRepeatNode" presStyleLbl="solidFgAcc1" presStyleIdx="1" presStyleCnt="2"/>
      <dgm:spPr/>
    </dgm:pt>
  </dgm:ptLst>
  <dgm:cxnLst>
    <dgm:cxn modelId="{5C52202A-5188-467C-BB88-CFF27247BB78}" srcId="{DCBEDBE2-A610-441D-BA40-1E34A5909F49}" destId="{DB3F86A8-298C-466F-B261-F62B1AFA3E18}" srcOrd="1" destOrd="0" parTransId="{ED8975E7-AF54-48DE-A3CF-9F9720472869}" sibTransId="{0904010C-0343-46CF-9977-38B56BDCC6EE}"/>
    <dgm:cxn modelId="{2D333F21-69C3-4A15-A076-C8B445753E21}" type="presOf" srcId="{085B6F99-BF5F-403E-AED5-B5D9C0AC84F9}" destId="{ED76B439-C122-45C2-811B-B1CB1E49B58B}" srcOrd="0" destOrd="0" presId="urn:microsoft.com/office/officeart/2008/layout/VerticalCurvedList"/>
    <dgm:cxn modelId="{7BBF8AF8-499F-45A9-BF91-6FBDC33235BB}" type="presOf" srcId="{DCBEDBE2-A610-441D-BA40-1E34A5909F49}" destId="{562F3407-5E19-4F31-BAF9-F2EF7CEF8C26}" srcOrd="0" destOrd="0" presId="urn:microsoft.com/office/officeart/2008/layout/VerticalCurvedList"/>
    <dgm:cxn modelId="{576D6AE5-B3E9-410A-BA1D-7D73A2FE1BE1}" srcId="{DCBEDBE2-A610-441D-BA40-1E34A5909F49}" destId="{1F37E491-61F4-45D6-BF59-D299174D8AE9}" srcOrd="0" destOrd="0" parTransId="{140456A5-093E-43EB-9D24-DD62E0D458FD}" sibTransId="{085B6F99-BF5F-403E-AED5-B5D9C0AC84F9}"/>
    <dgm:cxn modelId="{FE8D1097-4C3B-4C41-8A18-7002BA30609E}" type="presOf" srcId="{1F37E491-61F4-45D6-BF59-D299174D8AE9}" destId="{EA9B2FBC-5DCC-4EC3-8479-86F38332F55F}" srcOrd="0" destOrd="0" presId="urn:microsoft.com/office/officeart/2008/layout/VerticalCurvedList"/>
    <dgm:cxn modelId="{80993D64-4E3E-4231-921F-5C976BB04BDE}" type="presOf" srcId="{DB3F86A8-298C-466F-B261-F62B1AFA3E18}" destId="{8B6150DE-95BA-4D6F-A6F5-C14298A0F3B8}" srcOrd="0" destOrd="0" presId="urn:microsoft.com/office/officeart/2008/layout/VerticalCurvedList"/>
    <dgm:cxn modelId="{75B1A9EC-CD13-4698-B48A-E7C26481DCC2}" type="presParOf" srcId="{562F3407-5E19-4F31-BAF9-F2EF7CEF8C26}" destId="{B9E0F92E-C17E-473C-B4EE-A86FDFD51776}" srcOrd="0" destOrd="0" presId="urn:microsoft.com/office/officeart/2008/layout/VerticalCurvedList"/>
    <dgm:cxn modelId="{C42E2FD0-308A-445F-9311-53B315E94667}" type="presParOf" srcId="{B9E0F92E-C17E-473C-B4EE-A86FDFD51776}" destId="{7CC8BB2F-A04B-4181-A3EE-8CA600D276A0}" srcOrd="0" destOrd="0" presId="urn:microsoft.com/office/officeart/2008/layout/VerticalCurvedList"/>
    <dgm:cxn modelId="{3C84ACC0-2CBE-4B9B-B0C5-CDF7406E55E3}" type="presParOf" srcId="{7CC8BB2F-A04B-4181-A3EE-8CA600D276A0}" destId="{570D7885-41F3-428F-BC90-3346835CED5F}" srcOrd="0" destOrd="0" presId="urn:microsoft.com/office/officeart/2008/layout/VerticalCurvedList"/>
    <dgm:cxn modelId="{E71A669A-713A-4408-BAAE-47CAED97AEC8}" type="presParOf" srcId="{7CC8BB2F-A04B-4181-A3EE-8CA600D276A0}" destId="{ED76B439-C122-45C2-811B-B1CB1E49B58B}" srcOrd="1" destOrd="0" presId="urn:microsoft.com/office/officeart/2008/layout/VerticalCurvedList"/>
    <dgm:cxn modelId="{9B2FBB30-6A93-42C9-A900-E52A7DCC9EEA}" type="presParOf" srcId="{7CC8BB2F-A04B-4181-A3EE-8CA600D276A0}" destId="{3A893EF1-2D87-4B7E-8641-3DBB0154CA3A}" srcOrd="2" destOrd="0" presId="urn:microsoft.com/office/officeart/2008/layout/VerticalCurvedList"/>
    <dgm:cxn modelId="{F3BAAA69-A83F-4FC4-B4BB-0EE35D880F57}" type="presParOf" srcId="{7CC8BB2F-A04B-4181-A3EE-8CA600D276A0}" destId="{91F5E6C8-677F-4ACE-98DF-C03FBBAA65AE}" srcOrd="3" destOrd="0" presId="urn:microsoft.com/office/officeart/2008/layout/VerticalCurvedList"/>
    <dgm:cxn modelId="{E607B343-0DE5-4681-A03B-AF05C0EDD1BD}" type="presParOf" srcId="{B9E0F92E-C17E-473C-B4EE-A86FDFD51776}" destId="{EA9B2FBC-5DCC-4EC3-8479-86F38332F55F}" srcOrd="1" destOrd="0" presId="urn:microsoft.com/office/officeart/2008/layout/VerticalCurvedList"/>
    <dgm:cxn modelId="{DBED0B60-2923-4A12-82C6-1FB373BBAC08}" type="presParOf" srcId="{B9E0F92E-C17E-473C-B4EE-A86FDFD51776}" destId="{0C4FFF17-5D68-4199-8612-D807C44A4CA1}" srcOrd="2" destOrd="0" presId="urn:microsoft.com/office/officeart/2008/layout/VerticalCurvedList"/>
    <dgm:cxn modelId="{E746111C-C63E-4D4A-9A59-3986836674BE}" type="presParOf" srcId="{0C4FFF17-5D68-4199-8612-D807C44A4CA1}" destId="{6A357BC7-539B-4ECB-9EAB-2F5D90CE9E6C}" srcOrd="0" destOrd="0" presId="urn:microsoft.com/office/officeart/2008/layout/VerticalCurvedList"/>
    <dgm:cxn modelId="{B3621D46-0A26-4135-B1DB-6DE5312F7C89}" type="presParOf" srcId="{B9E0F92E-C17E-473C-B4EE-A86FDFD51776}" destId="{8B6150DE-95BA-4D6F-A6F5-C14298A0F3B8}" srcOrd="3" destOrd="0" presId="urn:microsoft.com/office/officeart/2008/layout/VerticalCurvedList"/>
    <dgm:cxn modelId="{6BE9027A-0C38-4AF5-A5A8-13FCEDD51BAE}" type="presParOf" srcId="{B9E0F92E-C17E-473C-B4EE-A86FDFD51776}" destId="{81BEAA5B-CE55-4C4B-8191-515BC1A1D25A}" srcOrd="4" destOrd="0" presId="urn:microsoft.com/office/officeart/2008/layout/VerticalCurvedList"/>
    <dgm:cxn modelId="{18DC276E-C11E-4EFF-8287-E215964F5A20}" type="presParOf" srcId="{81BEAA5B-CE55-4C4B-8191-515BC1A1D25A}" destId="{B483C345-9BBC-486A-BB37-7CB8CFC3699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6B439-C122-45C2-811B-B1CB1E49B58B}">
      <dsp:nvSpPr>
        <dsp:cNvPr id="0" name=""/>
        <dsp:cNvSpPr/>
      </dsp:nvSpPr>
      <dsp:spPr>
        <a:xfrm>
          <a:off x="-3897214" y="-602611"/>
          <a:ext cx="4677381" cy="4677381"/>
        </a:xfrm>
        <a:prstGeom prst="blockArc">
          <a:avLst>
            <a:gd name="adj1" fmla="val 18900000"/>
            <a:gd name="adj2" fmla="val 2700000"/>
            <a:gd name="adj3" fmla="val 46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9B2FBC-5DCC-4EC3-8479-86F38332F55F}">
      <dsp:nvSpPr>
        <dsp:cNvPr id="0" name=""/>
        <dsp:cNvSpPr/>
      </dsp:nvSpPr>
      <dsp:spPr>
        <a:xfrm>
          <a:off x="638269" y="496032"/>
          <a:ext cx="6562216" cy="99192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7342"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思源黑体 CN" pitchFamily="34" charset="-122"/>
              <a:ea typeface="思源黑体 CN" pitchFamily="34" charset="-122"/>
            </a:rPr>
            <a:t>理论学习</a:t>
          </a:r>
          <a:endParaRPr lang="zh-CN" altLang="en-US" sz="2400" kern="1200" dirty="0">
            <a:latin typeface="思源黑体 CN" pitchFamily="34" charset="-122"/>
            <a:ea typeface="思源黑体 CN" pitchFamily="34" charset="-122"/>
          </a:endParaRPr>
        </a:p>
      </dsp:txBody>
      <dsp:txXfrm>
        <a:off x="638269" y="496032"/>
        <a:ext cx="6562216" cy="991926"/>
      </dsp:txXfrm>
    </dsp:sp>
    <dsp:sp modelId="{6A357BC7-539B-4ECB-9EAB-2F5D90CE9E6C}">
      <dsp:nvSpPr>
        <dsp:cNvPr id="0" name=""/>
        <dsp:cNvSpPr/>
      </dsp:nvSpPr>
      <dsp:spPr>
        <a:xfrm>
          <a:off x="18315" y="372041"/>
          <a:ext cx="1239907" cy="123990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6150DE-95BA-4D6F-A6F5-C14298A0F3B8}">
      <dsp:nvSpPr>
        <dsp:cNvPr id="0" name=""/>
        <dsp:cNvSpPr/>
      </dsp:nvSpPr>
      <dsp:spPr>
        <a:xfrm>
          <a:off x="638269" y="1984199"/>
          <a:ext cx="6562216" cy="991926"/>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7342"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思源黑体 CN" pitchFamily="34" charset="-122"/>
              <a:ea typeface="思源黑体 CN" pitchFamily="34" charset="-122"/>
            </a:rPr>
            <a:t>实战演练</a:t>
          </a:r>
          <a:endParaRPr lang="en-US" altLang="zh-CN" sz="2400" kern="1200" dirty="0" smtClean="0">
            <a:latin typeface="思源黑体 CN" pitchFamily="34" charset="-122"/>
            <a:ea typeface="思源黑体 CN" pitchFamily="34" charset="-122"/>
          </a:endParaRPr>
        </a:p>
      </dsp:txBody>
      <dsp:txXfrm>
        <a:off x="638269" y="1984199"/>
        <a:ext cx="6562216" cy="991926"/>
      </dsp:txXfrm>
    </dsp:sp>
    <dsp:sp modelId="{B483C345-9BBC-486A-BB37-7CB8CFC36996}">
      <dsp:nvSpPr>
        <dsp:cNvPr id="0" name=""/>
        <dsp:cNvSpPr/>
      </dsp:nvSpPr>
      <dsp:spPr>
        <a:xfrm>
          <a:off x="18315" y="1860209"/>
          <a:ext cx="1239907" cy="123990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248CC2-015C-4B09-8666-AB3170310C30}" type="datetimeFigureOut">
              <a:rPr lang="zh-CN" altLang="en-US" smtClean="0"/>
              <a:t>2020/10/11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A4944C-FBC4-4862-A788-F573B2B71D84}" type="slidenum">
              <a:rPr lang="zh-CN" altLang="en-US" smtClean="0"/>
              <a:t>‹#›</a:t>
            </a:fld>
            <a:endParaRPr lang="zh-CN" altLang="en-US"/>
          </a:p>
        </p:txBody>
      </p:sp>
    </p:spTree>
    <p:extLst>
      <p:ext uri="{BB962C8B-B14F-4D97-AF65-F5344CB8AC3E}">
        <p14:creationId xmlns:p14="http://schemas.microsoft.com/office/powerpoint/2010/main" val="3210048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0117C1-E066-4E5E-955A-4C1A7D630DE0}" type="datetimeFigureOut">
              <a:rPr lang="zh-CN" altLang="en-US" smtClean="0"/>
              <a:t>2020/10/11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5946E-CFD3-46D9-87A1-2CA7EE0F856F}" type="slidenum">
              <a:rPr lang="zh-CN" altLang="en-US" smtClean="0"/>
              <a:t>‹#›</a:t>
            </a:fld>
            <a:endParaRPr lang="zh-CN" altLang="en-US"/>
          </a:p>
        </p:txBody>
      </p:sp>
    </p:spTree>
    <p:extLst>
      <p:ext uri="{BB962C8B-B14F-4D97-AF65-F5344CB8AC3E}">
        <p14:creationId xmlns:p14="http://schemas.microsoft.com/office/powerpoint/2010/main" val="3611974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6381328"/>
            <a:ext cx="9160007" cy="487771"/>
          </a:xfrm>
          <a:prstGeom prst="rect">
            <a:avLst/>
          </a:prstGeom>
        </p:spPr>
      </p:pic>
      <p:sp>
        <p:nvSpPr>
          <p:cNvPr id="9" name="TextBox 8"/>
          <p:cNvSpPr txBox="1"/>
          <p:nvPr userDrawn="1"/>
        </p:nvSpPr>
        <p:spPr>
          <a:xfrm>
            <a:off x="779388" y="6458318"/>
            <a:ext cx="2712492" cy="307777"/>
          </a:xfrm>
          <a:prstGeom prst="rect">
            <a:avLst/>
          </a:prstGeom>
          <a:noFill/>
        </p:spPr>
        <p:txBody>
          <a:bodyPr wrap="square" rtlCol="0">
            <a:spAutoFit/>
          </a:bodyPr>
          <a:lstStyle/>
          <a:p>
            <a:r>
              <a:rPr lang="en-US" altLang="zh-CN" sz="1400" dirty="0" smtClean="0">
                <a:solidFill>
                  <a:schemeClr val="bg1"/>
                </a:solidFill>
                <a:latin typeface="思源黑体 CN" pitchFamily="34" charset="-122"/>
                <a:ea typeface="思源黑体 CN" pitchFamily="34" charset="-122"/>
              </a:rPr>
              <a:t>| </a:t>
            </a:r>
            <a:r>
              <a:rPr lang="zh-CN" altLang="en-US" sz="1400" dirty="0" smtClean="0">
                <a:solidFill>
                  <a:schemeClr val="bg1"/>
                </a:solidFill>
                <a:latin typeface="思源黑体 CN" pitchFamily="34" charset="-122"/>
                <a:ea typeface="思源黑体 CN" pitchFamily="34" charset="-122"/>
              </a:rPr>
              <a:t>嵌入式教育专家</a:t>
            </a:r>
            <a:r>
              <a:rPr lang="en-US" altLang="zh-CN" sz="1400" dirty="0" smtClean="0">
                <a:solidFill>
                  <a:schemeClr val="bg1"/>
                </a:solidFill>
                <a:latin typeface="思源黑体 CN" pitchFamily="34" charset="-122"/>
                <a:ea typeface="思源黑体 CN" pitchFamily="34" charset="-122"/>
              </a:rPr>
              <a:t>·</a:t>
            </a:r>
            <a:r>
              <a:rPr lang="zh-CN" altLang="en-US" sz="1400" dirty="0" smtClean="0">
                <a:solidFill>
                  <a:schemeClr val="bg1"/>
                </a:solidFill>
                <a:latin typeface="思源黑体 CN" pitchFamily="34" charset="-122"/>
                <a:ea typeface="思源黑体 CN" pitchFamily="34" charset="-122"/>
              </a:rPr>
              <a:t>为初学而生</a:t>
            </a:r>
            <a:endParaRPr lang="zh-CN" altLang="en-US" sz="1400" dirty="0">
              <a:solidFill>
                <a:schemeClr val="bg1"/>
              </a:solidFill>
              <a:latin typeface="思源黑体 CN" pitchFamily="34" charset="-122"/>
              <a:ea typeface="思源黑体 CN" pitchFamily="34" charset="-122"/>
            </a:endParaRPr>
          </a:p>
        </p:txBody>
      </p:sp>
      <p:sp>
        <p:nvSpPr>
          <p:cNvPr id="10" name="TextBox 9"/>
          <p:cNvSpPr txBox="1"/>
          <p:nvPr userDrawn="1"/>
        </p:nvSpPr>
        <p:spPr>
          <a:xfrm>
            <a:off x="6516216" y="6453601"/>
            <a:ext cx="2382832" cy="307777"/>
          </a:xfrm>
          <a:prstGeom prst="rect">
            <a:avLst/>
          </a:prstGeom>
          <a:noFill/>
        </p:spPr>
        <p:txBody>
          <a:bodyPr wrap="square" rtlCol="0">
            <a:spAutoFit/>
          </a:bodyPr>
          <a:lstStyle/>
          <a:p>
            <a:r>
              <a:rPr lang="zh-CN" altLang="en-US" sz="1400" dirty="0" smtClean="0">
                <a:solidFill>
                  <a:schemeClr val="bg1"/>
                </a:solidFill>
                <a:latin typeface="思源黑体 CN" pitchFamily="34" charset="-122"/>
                <a:ea typeface="思源黑体 CN" pitchFamily="34" charset="-122"/>
              </a:rPr>
              <a:t>技术论坛：</a:t>
            </a:r>
            <a:r>
              <a:rPr lang="en-US" altLang="zh-CN" sz="1400" dirty="0" smtClean="0">
                <a:solidFill>
                  <a:schemeClr val="bg1"/>
                </a:solidFill>
                <a:latin typeface="思源黑体 CN" pitchFamily="34" charset="-122"/>
                <a:ea typeface="思源黑体 CN" pitchFamily="34" charset="-122"/>
              </a:rPr>
              <a:t>www.firebbs.cn</a:t>
            </a:r>
            <a:endParaRPr lang="zh-CN" altLang="en-US" sz="1400" dirty="0">
              <a:solidFill>
                <a:schemeClr val="bg1"/>
              </a:solidFill>
              <a:latin typeface="思源黑体 CN" pitchFamily="34" charset="-122"/>
              <a:ea typeface="思源黑体 CN" pitchFamily="34" charset="-122"/>
            </a:endParaRPr>
          </a:p>
        </p:txBody>
      </p:sp>
      <p:pic>
        <p:nvPicPr>
          <p:cNvPr id="17" name="图片 16"/>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283046" y="6517577"/>
            <a:ext cx="576064" cy="179828"/>
          </a:xfrm>
          <a:prstGeom prst="rect">
            <a:avLst/>
          </a:prstGeom>
        </p:spPr>
      </p:pic>
      <p:pic>
        <p:nvPicPr>
          <p:cNvPr id="18" name="图片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 y="985300"/>
            <a:ext cx="9160193" cy="67437"/>
          </a:xfrm>
          <a:prstGeom prst="rect">
            <a:avLst/>
          </a:prstGeom>
        </p:spPr>
      </p:pic>
      <p:pic>
        <p:nvPicPr>
          <p:cNvPr id="19" name="图片 18"/>
          <p:cNvPicPr>
            <a:picLocks/>
          </p:cNvPicPr>
          <p:nvPr userDrawn="1"/>
        </p:nvPicPr>
        <p:blipFill>
          <a:blip r:embed="rId5">
            <a:extLst>
              <a:ext uri="{28A0092B-C50C-407E-A947-70E740481C1C}">
                <a14:useLocalDpi xmlns:a14="http://schemas.microsoft.com/office/drawing/2010/main" val="0"/>
              </a:ext>
            </a:extLst>
          </a:blip>
          <a:stretch>
            <a:fillRect/>
          </a:stretch>
        </p:blipFill>
        <p:spPr>
          <a:xfrm>
            <a:off x="7765006" y="524481"/>
            <a:ext cx="1069086" cy="528257"/>
          </a:xfrm>
          <a:prstGeom prst="rect">
            <a:avLst/>
          </a:prstGeom>
        </p:spPr>
      </p:pic>
    </p:spTree>
    <p:extLst>
      <p:ext uri="{BB962C8B-B14F-4D97-AF65-F5344CB8AC3E}">
        <p14:creationId xmlns:p14="http://schemas.microsoft.com/office/powerpoint/2010/main" val="25268693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26" y="6381328"/>
            <a:ext cx="9160007" cy="487771"/>
          </a:xfrm>
          <a:prstGeom prst="rect">
            <a:avLst/>
          </a:prstGeom>
        </p:spPr>
      </p:pic>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452002" y="601200"/>
            <a:ext cx="1049441" cy="327600"/>
          </a:xfrm>
          <a:prstGeom prst="rect">
            <a:avLst/>
          </a:prstGeom>
        </p:spPr>
      </p:pic>
      <p:sp>
        <p:nvSpPr>
          <p:cNvPr id="11" name="TextBox 10"/>
          <p:cNvSpPr txBox="1"/>
          <p:nvPr userDrawn="1"/>
        </p:nvSpPr>
        <p:spPr>
          <a:xfrm>
            <a:off x="779388" y="6458318"/>
            <a:ext cx="2712492" cy="307777"/>
          </a:xfrm>
          <a:prstGeom prst="rect">
            <a:avLst/>
          </a:prstGeom>
          <a:noFill/>
        </p:spPr>
        <p:txBody>
          <a:bodyPr wrap="square" rtlCol="0">
            <a:spAutoFit/>
          </a:bodyPr>
          <a:lstStyle/>
          <a:p>
            <a:r>
              <a:rPr lang="en-US" altLang="zh-CN" sz="1400" dirty="0" smtClean="0">
                <a:solidFill>
                  <a:schemeClr val="bg1"/>
                </a:solidFill>
                <a:latin typeface="思源黑体 CN" pitchFamily="34" charset="-122"/>
                <a:ea typeface="思源黑体 CN" pitchFamily="34" charset="-122"/>
              </a:rPr>
              <a:t>| </a:t>
            </a:r>
            <a:r>
              <a:rPr lang="zh-CN" altLang="en-US" sz="1400" dirty="0" smtClean="0">
                <a:solidFill>
                  <a:schemeClr val="bg1"/>
                </a:solidFill>
                <a:latin typeface="思源黑体 CN" pitchFamily="34" charset="-122"/>
                <a:ea typeface="思源黑体 CN" pitchFamily="34" charset="-122"/>
              </a:rPr>
              <a:t>嵌入式教育专家</a:t>
            </a:r>
            <a:r>
              <a:rPr lang="en-US" altLang="zh-CN" sz="1400" dirty="0" smtClean="0">
                <a:solidFill>
                  <a:schemeClr val="bg1"/>
                </a:solidFill>
                <a:latin typeface="思源黑体 CN" pitchFamily="34" charset="-122"/>
                <a:ea typeface="思源黑体 CN" pitchFamily="34" charset="-122"/>
              </a:rPr>
              <a:t>·</a:t>
            </a:r>
            <a:r>
              <a:rPr lang="zh-CN" altLang="en-US" sz="1400" dirty="0" smtClean="0">
                <a:solidFill>
                  <a:schemeClr val="bg1"/>
                </a:solidFill>
                <a:latin typeface="思源黑体 CN" pitchFamily="34" charset="-122"/>
                <a:ea typeface="思源黑体 CN" pitchFamily="34" charset="-122"/>
              </a:rPr>
              <a:t>为初学而生</a:t>
            </a:r>
            <a:endParaRPr lang="zh-CN" altLang="en-US" sz="1400" dirty="0">
              <a:solidFill>
                <a:schemeClr val="bg1"/>
              </a:solidFill>
              <a:latin typeface="思源黑体 CN" pitchFamily="34" charset="-122"/>
              <a:ea typeface="思源黑体 CN" pitchFamily="34" charset="-122"/>
            </a:endParaRPr>
          </a:p>
        </p:txBody>
      </p:sp>
      <p:pic>
        <p:nvPicPr>
          <p:cNvPr id="14" name="图片 13"/>
          <p:cNvPicPr>
            <a:picLocks noChangeAspect="1"/>
          </p:cNvPicPr>
          <p:nvPr userDrawn="1"/>
        </p:nvPicPr>
        <p:blipFill>
          <a:blip r:embed="rId5" cstate="print">
            <a:biLevel thresh="25000"/>
            <a:extLst>
              <a:ext uri="{28A0092B-C50C-407E-A947-70E740481C1C}">
                <a14:useLocalDpi xmlns:a14="http://schemas.microsoft.com/office/drawing/2010/main" val="0"/>
              </a:ext>
            </a:extLst>
          </a:blip>
          <a:stretch>
            <a:fillRect/>
          </a:stretch>
        </p:blipFill>
        <p:spPr>
          <a:xfrm>
            <a:off x="283046" y="6517577"/>
            <a:ext cx="576064" cy="179828"/>
          </a:xfrm>
          <a:prstGeom prst="rect">
            <a:avLst/>
          </a:prstGeom>
        </p:spPr>
      </p:pic>
      <p:sp>
        <p:nvSpPr>
          <p:cNvPr id="8" name="TextBox 7"/>
          <p:cNvSpPr txBox="1"/>
          <p:nvPr userDrawn="1"/>
        </p:nvSpPr>
        <p:spPr>
          <a:xfrm>
            <a:off x="6516216" y="6453601"/>
            <a:ext cx="2382832" cy="307777"/>
          </a:xfrm>
          <a:prstGeom prst="rect">
            <a:avLst/>
          </a:prstGeom>
          <a:noFill/>
        </p:spPr>
        <p:txBody>
          <a:bodyPr wrap="square" rtlCol="0">
            <a:spAutoFit/>
          </a:bodyPr>
          <a:lstStyle/>
          <a:p>
            <a:r>
              <a:rPr lang="zh-CN" altLang="en-US" sz="1400" dirty="0" smtClean="0">
                <a:solidFill>
                  <a:schemeClr val="bg1"/>
                </a:solidFill>
                <a:latin typeface="思源黑体 CN" pitchFamily="34" charset="-122"/>
                <a:ea typeface="思源黑体 CN" pitchFamily="34" charset="-122"/>
              </a:rPr>
              <a:t>技术论坛：</a:t>
            </a:r>
            <a:r>
              <a:rPr lang="en-US" altLang="zh-CN" sz="1400" dirty="0" smtClean="0">
                <a:solidFill>
                  <a:schemeClr val="bg1"/>
                </a:solidFill>
                <a:latin typeface="思源黑体 CN" pitchFamily="34" charset="-122"/>
                <a:ea typeface="思源黑体 CN" pitchFamily="34" charset="-122"/>
              </a:rPr>
              <a:t>www.firebbs.cn</a:t>
            </a:r>
            <a:endParaRPr lang="zh-CN" altLang="en-US" sz="1400" dirty="0">
              <a:solidFill>
                <a:schemeClr val="bg1"/>
              </a:solidFill>
              <a:latin typeface="思源黑体 CN" pitchFamily="34" charset="-122"/>
              <a:ea typeface="思源黑体 CN"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26" y="6381328"/>
            <a:ext cx="9160007" cy="487771"/>
          </a:xfrm>
          <a:prstGeom prst="rect">
            <a:avLst/>
          </a:prstGeom>
        </p:spPr>
      </p:pic>
      <p:sp>
        <p:nvSpPr>
          <p:cNvPr id="11" name="TextBox 10"/>
          <p:cNvSpPr txBox="1"/>
          <p:nvPr userDrawn="1"/>
        </p:nvSpPr>
        <p:spPr>
          <a:xfrm>
            <a:off x="779388" y="6458318"/>
            <a:ext cx="2712492" cy="307777"/>
          </a:xfrm>
          <a:prstGeom prst="rect">
            <a:avLst/>
          </a:prstGeom>
          <a:noFill/>
        </p:spPr>
        <p:txBody>
          <a:bodyPr wrap="square" rtlCol="0">
            <a:spAutoFit/>
          </a:bodyPr>
          <a:lstStyle/>
          <a:p>
            <a:r>
              <a:rPr lang="en-US" altLang="zh-CN" sz="1400" dirty="0" smtClean="0">
                <a:solidFill>
                  <a:schemeClr val="bg1"/>
                </a:solidFill>
                <a:latin typeface="思源黑体 CN" pitchFamily="34" charset="-122"/>
                <a:ea typeface="思源黑体 CN" pitchFamily="34" charset="-122"/>
              </a:rPr>
              <a:t>| </a:t>
            </a:r>
            <a:r>
              <a:rPr lang="zh-CN" altLang="en-US" sz="1400" dirty="0" smtClean="0">
                <a:solidFill>
                  <a:schemeClr val="bg1"/>
                </a:solidFill>
                <a:latin typeface="思源黑体 CN" pitchFamily="34" charset="-122"/>
                <a:ea typeface="思源黑体 CN" pitchFamily="34" charset="-122"/>
              </a:rPr>
              <a:t>嵌入式教育专家</a:t>
            </a:r>
            <a:r>
              <a:rPr lang="en-US" altLang="zh-CN" sz="1400" dirty="0" smtClean="0">
                <a:solidFill>
                  <a:schemeClr val="bg1"/>
                </a:solidFill>
                <a:latin typeface="思源黑体 CN" pitchFamily="34" charset="-122"/>
                <a:ea typeface="思源黑体 CN" pitchFamily="34" charset="-122"/>
              </a:rPr>
              <a:t>·</a:t>
            </a:r>
            <a:r>
              <a:rPr lang="zh-CN" altLang="en-US" sz="1400" dirty="0" smtClean="0">
                <a:solidFill>
                  <a:schemeClr val="bg1"/>
                </a:solidFill>
                <a:latin typeface="思源黑体 CN" pitchFamily="34" charset="-122"/>
                <a:ea typeface="思源黑体 CN" pitchFamily="34" charset="-122"/>
              </a:rPr>
              <a:t>为初学而生</a:t>
            </a:r>
            <a:endParaRPr lang="zh-CN" altLang="en-US" sz="1400" dirty="0">
              <a:solidFill>
                <a:schemeClr val="bg1"/>
              </a:solidFill>
              <a:latin typeface="思源黑体 CN" pitchFamily="34" charset="-122"/>
              <a:ea typeface="思源黑体 CN" pitchFamily="34" charset="-122"/>
            </a:endParaRPr>
          </a:p>
        </p:txBody>
      </p:sp>
      <p:sp>
        <p:nvSpPr>
          <p:cNvPr id="12" name="TextBox 11"/>
          <p:cNvSpPr txBox="1"/>
          <p:nvPr userDrawn="1"/>
        </p:nvSpPr>
        <p:spPr>
          <a:xfrm>
            <a:off x="6516216" y="6453601"/>
            <a:ext cx="2382832" cy="307777"/>
          </a:xfrm>
          <a:prstGeom prst="rect">
            <a:avLst/>
          </a:prstGeom>
          <a:noFill/>
        </p:spPr>
        <p:txBody>
          <a:bodyPr wrap="square" rtlCol="0">
            <a:spAutoFit/>
          </a:bodyPr>
          <a:lstStyle/>
          <a:p>
            <a:r>
              <a:rPr lang="zh-CN" altLang="en-US" sz="1400" dirty="0" smtClean="0">
                <a:solidFill>
                  <a:schemeClr val="bg1"/>
                </a:solidFill>
                <a:latin typeface="思源黑体 CN" pitchFamily="34" charset="-122"/>
                <a:ea typeface="思源黑体 CN" pitchFamily="34" charset="-122"/>
              </a:rPr>
              <a:t>技术论坛：</a:t>
            </a:r>
            <a:r>
              <a:rPr lang="en-US" altLang="zh-CN" sz="1400" dirty="0" smtClean="0">
                <a:solidFill>
                  <a:schemeClr val="bg1"/>
                </a:solidFill>
                <a:latin typeface="思源黑体 CN" pitchFamily="34" charset="-122"/>
                <a:ea typeface="思源黑体 CN" pitchFamily="34" charset="-122"/>
              </a:rPr>
              <a:t>www.firebbs.cn</a:t>
            </a:r>
            <a:endParaRPr lang="zh-CN" altLang="en-US" sz="1400" dirty="0">
              <a:solidFill>
                <a:schemeClr val="bg1"/>
              </a:solidFill>
              <a:latin typeface="思源黑体 CN" pitchFamily="34" charset="-122"/>
              <a:ea typeface="思源黑体 CN" pitchFamily="34" charset="-122"/>
            </a:endParaRPr>
          </a:p>
        </p:txBody>
      </p:sp>
      <p:pic>
        <p:nvPicPr>
          <p:cNvPr id="14" name="图片 13"/>
          <p:cNvPicPr>
            <a:picLocks noChangeAspect="1"/>
          </p:cNvPicPr>
          <p:nvPr userDrawn="1"/>
        </p:nvPicPr>
        <p:blipFill>
          <a:blip r:embed="rId4" cstate="print">
            <a:biLevel thresh="25000"/>
            <a:extLst>
              <a:ext uri="{28A0092B-C50C-407E-A947-70E740481C1C}">
                <a14:useLocalDpi xmlns:a14="http://schemas.microsoft.com/office/drawing/2010/main" val="0"/>
              </a:ext>
            </a:extLst>
          </a:blip>
          <a:stretch>
            <a:fillRect/>
          </a:stretch>
        </p:blipFill>
        <p:spPr>
          <a:xfrm>
            <a:off x="283046" y="6517577"/>
            <a:ext cx="576064" cy="179828"/>
          </a:xfrm>
          <a:prstGeom prst="rect">
            <a:avLst/>
          </a:prstGeom>
        </p:spPr>
      </p:pic>
      <p:pic>
        <p:nvPicPr>
          <p:cNvPr id="8" name="图片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 y="985300"/>
            <a:ext cx="9160193" cy="67437"/>
          </a:xfrm>
          <a:prstGeom prst="rect">
            <a:avLst/>
          </a:prstGeom>
        </p:spPr>
      </p:pic>
      <p:pic>
        <p:nvPicPr>
          <p:cNvPr id="10" name="图片 9"/>
          <p:cNvPicPr>
            <a:picLocks/>
          </p:cNvPicPr>
          <p:nvPr userDrawn="1"/>
        </p:nvPicPr>
        <p:blipFill>
          <a:blip r:embed="rId6">
            <a:extLst>
              <a:ext uri="{28A0092B-C50C-407E-A947-70E740481C1C}">
                <a14:useLocalDpi xmlns:a14="http://schemas.microsoft.com/office/drawing/2010/main" val="0"/>
              </a:ext>
            </a:extLst>
          </a:blip>
          <a:stretch>
            <a:fillRect/>
          </a:stretch>
        </p:blipFill>
        <p:spPr>
          <a:xfrm>
            <a:off x="7765006" y="524481"/>
            <a:ext cx="1069086" cy="528257"/>
          </a:xfrm>
          <a:prstGeom prst="rect">
            <a:avLst/>
          </a:prstGeom>
        </p:spPr>
      </p:pic>
    </p:spTree>
    <p:extLst>
      <p:ext uri="{BB962C8B-B14F-4D97-AF65-F5344CB8AC3E}">
        <p14:creationId xmlns:p14="http://schemas.microsoft.com/office/powerpoint/2010/main" val="1124743614"/>
      </p:ext>
    </p:extLst>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5556" y="1844824"/>
            <a:ext cx="7992888" cy="1846659"/>
          </a:xfrm>
          <a:prstGeom prst="rect">
            <a:avLst/>
          </a:prstGeom>
          <a:noFill/>
        </p:spPr>
        <p:txBody>
          <a:bodyPr wrap="square" rtlCol="0">
            <a:spAutoFit/>
          </a:bodyPr>
          <a:lstStyle/>
          <a:p>
            <a:pPr lvl="0" algn="ctr">
              <a:lnSpc>
                <a:spcPct val="150000"/>
              </a:lnSpc>
            </a:pPr>
            <a:r>
              <a:rPr lang="zh-CN" altLang="en-US" sz="3200" dirty="0" smtClean="0">
                <a:effectLst>
                  <a:outerShdw blurRad="50800" dist="38100" dir="2700000" algn="tl" rotWithShape="0">
                    <a:prstClr val="black">
                      <a:alpha val="40000"/>
                    </a:prstClr>
                  </a:outerShdw>
                </a:effectLst>
                <a:latin typeface="思源黑体 CN" pitchFamily="34" charset="-122"/>
                <a:ea typeface="思源黑体 CN" pitchFamily="34" charset="-122"/>
              </a:rPr>
              <a:t>第</a:t>
            </a:r>
            <a:r>
              <a:rPr lang="en-US" altLang="zh-CN" sz="3200" dirty="0" smtClean="0">
                <a:effectLst>
                  <a:outerShdw blurRad="50800" dist="38100" dir="2700000" algn="tl" rotWithShape="0">
                    <a:prstClr val="black">
                      <a:alpha val="40000"/>
                    </a:prstClr>
                  </a:outerShdw>
                </a:effectLst>
                <a:latin typeface="思源黑体 CN" pitchFamily="34" charset="-122"/>
                <a:ea typeface="思源黑体 CN" pitchFamily="34" charset="-122"/>
              </a:rPr>
              <a:t>36</a:t>
            </a:r>
            <a:r>
              <a:rPr lang="zh-CN" altLang="en-US" sz="3200" dirty="0" smtClean="0">
                <a:effectLst>
                  <a:outerShdw blurRad="50800" dist="38100" dir="2700000" algn="tl" rotWithShape="0">
                    <a:prstClr val="black">
                      <a:alpha val="40000"/>
                    </a:prstClr>
                  </a:outerShdw>
                </a:effectLst>
                <a:latin typeface="思源黑体 CN" pitchFamily="34" charset="-122"/>
                <a:ea typeface="思源黑体 CN" pitchFamily="34" charset="-122"/>
              </a:rPr>
              <a:t>讲</a:t>
            </a:r>
            <a:endParaRPr lang="en-US" altLang="zh-CN" sz="3200" dirty="0">
              <a:effectLst>
                <a:outerShdw blurRad="50800" dist="38100" dir="2700000" algn="tl" rotWithShape="0">
                  <a:prstClr val="black">
                    <a:alpha val="40000"/>
                  </a:prstClr>
                </a:outerShdw>
              </a:effectLst>
              <a:latin typeface="思源黑体 CN" pitchFamily="34" charset="-122"/>
              <a:ea typeface="思源黑体 CN" pitchFamily="34" charset="-122"/>
            </a:endParaRPr>
          </a:p>
          <a:p>
            <a:pPr lvl="0" algn="ctr">
              <a:lnSpc>
                <a:spcPct val="150000"/>
              </a:lnSpc>
            </a:pPr>
            <a:r>
              <a:rPr lang="zh-CN" altLang="en-US" sz="4400" dirty="0" smtClean="0">
                <a:effectLst>
                  <a:outerShdw blurRad="50800" dist="38100" dir="2700000" algn="tl" rotWithShape="0">
                    <a:prstClr val="black">
                      <a:alpha val="40000"/>
                    </a:prstClr>
                  </a:outerShdw>
                </a:effectLst>
                <a:latin typeface="思源黑体 CN" pitchFamily="34" charset="-122"/>
                <a:ea typeface="思源黑体 CN" pitchFamily="34" charset="-122"/>
              </a:rPr>
              <a:t>简易</a:t>
            </a:r>
            <a:r>
              <a:rPr lang="zh-CN" altLang="en-US" sz="4400" dirty="0">
                <a:effectLst>
                  <a:outerShdw blurRad="50800" dist="38100" dir="2700000" algn="tl" rotWithShape="0">
                    <a:prstClr val="black">
                      <a:alpha val="40000"/>
                    </a:prstClr>
                  </a:outerShdw>
                </a:effectLst>
                <a:latin typeface="思源黑体 CN" pitchFamily="34" charset="-122"/>
                <a:ea typeface="思源黑体 CN" pitchFamily="34" charset="-122"/>
              </a:rPr>
              <a:t>电压表的设计与验证</a:t>
            </a:r>
            <a:endParaRPr lang="zh-CN" altLang="en-US" sz="4400" dirty="0">
              <a:effectLst>
                <a:outerShdw blurRad="50800" dist="38100" dir="2700000" algn="tl" rotWithShape="0">
                  <a:prstClr val="black">
                    <a:alpha val="40000"/>
                  </a:prstClr>
                </a:outerShdw>
              </a:effectLst>
              <a:latin typeface="思源黑体 CN" pitchFamily="34" charset="-122"/>
              <a:ea typeface="思源黑体 CN" pitchFamily="34" charset="-122"/>
            </a:endParaRPr>
          </a:p>
        </p:txBody>
      </p:sp>
      <p:sp>
        <p:nvSpPr>
          <p:cNvPr id="4" name="TextBox 3"/>
          <p:cNvSpPr txBox="1"/>
          <p:nvPr/>
        </p:nvSpPr>
        <p:spPr>
          <a:xfrm>
            <a:off x="151517" y="601433"/>
            <a:ext cx="4492897" cy="400110"/>
          </a:xfrm>
          <a:prstGeom prst="rect">
            <a:avLst/>
          </a:prstGeom>
          <a:noFill/>
        </p:spPr>
        <p:txBody>
          <a:bodyPr wrap="none" rtlCol="0" anchor="ctr">
            <a:spAutoFit/>
          </a:bodyPr>
          <a:lstStyle/>
          <a:p>
            <a:r>
              <a:rPr lang="en-US" altLang="zh-CN" sz="2000" dirty="0">
                <a:latin typeface="思源黑体 Light" pitchFamily="34" charset="-122"/>
                <a:ea typeface="思源黑体 Light" pitchFamily="34" charset="-122"/>
              </a:rPr>
              <a:t>[</a:t>
            </a:r>
            <a:r>
              <a:rPr lang="zh-CN" altLang="en-US" sz="2000" dirty="0">
                <a:latin typeface="思源黑体 Light" pitchFamily="34" charset="-122"/>
                <a:ea typeface="思源黑体 Light" pitchFamily="34" charset="-122"/>
              </a:rPr>
              <a:t>野火</a:t>
            </a:r>
            <a:r>
              <a:rPr lang="en-US" altLang="zh-CN" sz="2000" dirty="0" smtClean="0">
                <a:latin typeface="思源黑体 Light" pitchFamily="34" charset="-122"/>
                <a:ea typeface="思源黑体 Light" pitchFamily="34" charset="-122"/>
              </a:rPr>
              <a:t>]《FPGA   Verilog</a:t>
            </a:r>
            <a:r>
              <a:rPr lang="zh-CN" altLang="en-US" sz="2000" dirty="0" smtClean="0">
                <a:latin typeface="思源黑体 Light" pitchFamily="34" charset="-122"/>
                <a:ea typeface="思源黑体 Light" pitchFamily="34" charset="-122"/>
              </a:rPr>
              <a:t>开发实战指南</a:t>
            </a:r>
            <a:r>
              <a:rPr lang="en-US" altLang="zh-CN" sz="2000" dirty="0" smtClean="0">
                <a:latin typeface="思源黑体 Light" pitchFamily="34" charset="-122"/>
                <a:ea typeface="思源黑体 Light" pitchFamily="34" charset="-122"/>
              </a:rPr>
              <a:t>》</a:t>
            </a:r>
            <a:endParaRPr lang="zh-CN" altLang="en-US" sz="2000" dirty="0">
              <a:latin typeface="思源黑体 Light" pitchFamily="34" charset="-122"/>
              <a:ea typeface="思源黑体 Light" pitchFamily="34" charset="-122"/>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107" y="4908114"/>
            <a:ext cx="1032156" cy="10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457" y="4919473"/>
            <a:ext cx="1001893" cy="1020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23547" y="5926051"/>
            <a:ext cx="723275" cy="307777"/>
          </a:xfrm>
          <a:prstGeom prst="rect">
            <a:avLst/>
          </a:prstGeom>
          <a:noFill/>
        </p:spPr>
        <p:txBody>
          <a:bodyPr wrap="none" rtlCol="0">
            <a:spAutoFit/>
          </a:bodyPr>
          <a:lstStyle/>
          <a:p>
            <a:r>
              <a:rPr lang="zh-CN" altLang="en-US" sz="1400" dirty="0" smtClean="0">
                <a:latin typeface="思源黑体 Light" pitchFamily="34" charset="-122"/>
                <a:ea typeface="思源黑体 Light" pitchFamily="34" charset="-122"/>
              </a:rPr>
              <a:t>公众号</a:t>
            </a:r>
            <a:endParaRPr lang="zh-CN" altLang="en-US" sz="1400" dirty="0">
              <a:latin typeface="思源黑体 Light" pitchFamily="34" charset="-122"/>
              <a:ea typeface="思源黑体 Light" pitchFamily="34" charset="-122"/>
            </a:endParaRPr>
          </a:p>
        </p:txBody>
      </p:sp>
      <p:sp>
        <p:nvSpPr>
          <p:cNvPr id="9" name="TextBox 8"/>
          <p:cNvSpPr txBox="1"/>
          <p:nvPr/>
        </p:nvSpPr>
        <p:spPr>
          <a:xfrm>
            <a:off x="1605997" y="5926051"/>
            <a:ext cx="902811" cy="307777"/>
          </a:xfrm>
          <a:prstGeom prst="rect">
            <a:avLst/>
          </a:prstGeom>
          <a:noFill/>
        </p:spPr>
        <p:txBody>
          <a:bodyPr wrap="none" rtlCol="0">
            <a:spAutoFit/>
          </a:bodyPr>
          <a:lstStyle/>
          <a:p>
            <a:r>
              <a:rPr lang="zh-CN" altLang="en-US" sz="1400" dirty="0">
                <a:latin typeface="思源黑体 Light" pitchFamily="34" charset="-122"/>
                <a:ea typeface="思源黑体 Light" pitchFamily="34" charset="-122"/>
              </a:rPr>
              <a:t>淘宝店铺</a:t>
            </a:r>
          </a:p>
        </p:txBody>
      </p:sp>
    </p:spTree>
    <p:extLst>
      <p:ext uri="{BB962C8B-B14F-4D97-AF65-F5344CB8AC3E}">
        <p14:creationId xmlns:p14="http://schemas.microsoft.com/office/powerpoint/2010/main" val="1557451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   FPGA</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3" name="TextBox 2"/>
          <p:cNvSpPr txBox="1"/>
          <p:nvPr/>
        </p:nvSpPr>
        <p:spPr>
          <a:xfrm>
            <a:off x="332918" y="460003"/>
            <a:ext cx="6039282" cy="523220"/>
          </a:xfrm>
          <a:prstGeom prst="rect">
            <a:avLst/>
          </a:prstGeom>
          <a:noFill/>
        </p:spPr>
        <p:txBody>
          <a:bodyPr wrap="square" rtlCol="0">
            <a:spAutoFit/>
          </a:bodyPr>
          <a:lstStyle/>
          <a:p>
            <a:pPr lvl="0"/>
            <a:r>
              <a:rPr lang="zh-CN" altLang="en-US" sz="2800" dirty="0">
                <a:latin typeface="思源黑体 CN" pitchFamily="34" charset="-122"/>
                <a:ea typeface="思源黑体 CN" pitchFamily="34" charset="-122"/>
              </a:rPr>
              <a:t>简易电压表的设计与验证</a:t>
            </a:r>
            <a:endParaRPr lang="zh-CN" altLang="en-US" sz="2800" dirty="0">
              <a:latin typeface="思源黑体 CN" pitchFamily="34" charset="-122"/>
              <a:ea typeface="思源黑体 CN" pitchFamily="34" charset="-122"/>
            </a:endParaRPr>
          </a:p>
        </p:txBody>
      </p:sp>
      <p:sp>
        <p:nvSpPr>
          <p:cNvPr id="4" name="TextBox 3"/>
          <p:cNvSpPr txBox="1"/>
          <p:nvPr/>
        </p:nvSpPr>
        <p:spPr>
          <a:xfrm>
            <a:off x="3351153" y="1412777"/>
            <a:ext cx="2441694" cy="769441"/>
          </a:xfrm>
          <a:prstGeom prst="rect">
            <a:avLst/>
          </a:prstGeom>
          <a:noFill/>
        </p:spPr>
        <p:txBody>
          <a:bodyPr wrap="none" rtlCol="0">
            <a:spAutoFit/>
          </a:bodyPr>
          <a:lstStyle/>
          <a:p>
            <a:r>
              <a:rPr lang="zh-CN" altLang="en-US" sz="4400" dirty="0" smtClean="0">
                <a:latin typeface="思源黑体 CN" pitchFamily="34" charset="-122"/>
                <a:ea typeface="思源黑体 CN" pitchFamily="34" charset="-122"/>
              </a:rPr>
              <a:t>主讲内容</a:t>
            </a:r>
            <a:endParaRPr lang="zh-CN" altLang="en-US" sz="4400" dirty="0">
              <a:latin typeface="思源黑体 CN" pitchFamily="34" charset="-122"/>
              <a:ea typeface="思源黑体 CN" pitchFamily="34" charset="-122"/>
            </a:endParaRPr>
          </a:p>
        </p:txBody>
      </p:sp>
      <p:graphicFrame>
        <p:nvGraphicFramePr>
          <p:cNvPr id="6" name="图示 5"/>
          <p:cNvGraphicFramePr/>
          <p:nvPr>
            <p:extLst>
              <p:ext uri="{D42A27DB-BD31-4B8C-83A1-F6EECF244321}">
                <p14:modId xmlns:p14="http://schemas.microsoft.com/office/powerpoint/2010/main" val="1167950354"/>
              </p:ext>
            </p:extLst>
          </p:nvPr>
        </p:nvGraphicFramePr>
        <p:xfrm>
          <a:off x="1187624" y="2230836"/>
          <a:ext cx="7218802" cy="3472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1619672" y="2852936"/>
            <a:ext cx="545161" cy="707886"/>
          </a:xfrm>
          <a:prstGeom prst="rect">
            <a:avLst/>
          </a:prstGeom>
          <a:noFill/>
        </p:spPr>
        <p:txBody>
          <a:bodyPr wrap="square" rtlCol="0">
            <a:spAutoFit/>
          </a:bodyPr>
          <a:lstStyle/>
          <a:p>
            <a:r>
              <a:rPr lang="en-US" altLang="zh-CN" sz="4000" dirty="0" smtClean="0">
                <a:solidFill>
                  <a:srgbClr val="4F81BD"/>
                </a:solidFill>
                <a:latin typeface="思源黑体 CN" pitchFamily="34" charset="-122"/>
                <a:ea typeface="思源黑体 CN" pitchFamily="34" charset="-122"/>
                <a:cs typeface="阿里巴巴普惠体 Medium" pitchFamily="18" charset="-122"/>
              </a:rPr>
              <a:t>1.</a:t>
            </a:r>
            <a:endParaRPr lang="zh-CN" altLang="en-US" sz="4000" dirty="0">
              <a:solidFill>
                <a:srgbClr val="4F81BD"/>
              </a:solidFill>
              <a:latin typeface="思源黑体 CN" pitchFamily="34" charset="-122"/>
              <a:ea typeface="思源黑体 CN" pitchFamily="34" charset="-122"/>
              <a:cs typeface="阿里巴巴普惠体 Medium" pitchFamily="18" charset="-122"/>
            </a:endParaRPr>
          </a:p>
        </p:txBody>
      </p:sp>
      <p:sp>
        <p:nvSpPr>
          <p:cNvPr id="10" name="TextBox 10"/>
          <p:cNvSpPr txBox="1"/>
          <p:nvPr/>
        </p:nvSpPr>
        <p:spPr>
          <a:xfrm>
            <a:off x="1619671" y="4331380"/>
            <a:ext cx="545161" cy="707886"/>
          </a:xfrm>
          <a:prstGeom prst="rect">
            <a:avLst/>
          </a:prstGeom>
          <a:noFill/>
        </p:spPr>
        <p:txBody>
          <a:bodyPr wrap="square" rtlCol="0">
            <a:spAutoFit/>
          </a:bodyPr>
          <a:lstStyle/>
          <a:p>
            <a:r>
              <a:rPr lang="en-US" altLang="zh-CN" sz="4000" dirty="0" smtClean="0">
                <a:solidFill>
                  <a:srgbClr val="4F81BD"/>
                </a:solidFill>
                <a:latin typeface="思源黑体 CN" pitchFamily="34" charset="-122"/>
                <a:ea typeface="思源黑体 CN" pitchFamily="34" charset="-122"/>
                <a:cs typeface="阿里巴巴普惠体 Medium" pitchFamily="18" charset="-122"/>
              </a:rPr>
              <a:t>2.</a:t>
            </a:r>
            <a:endParaRPr lang="zh-CN" altLang="en-US" sz="4000" dirty="0">
              <a:solidFill>
                <a:srgbClr val="4F81BD"/>
              </a:solidFill>
              <a:latin typeface="思源黑体 CN" pitchFamily="34" charset="-122"/>
              <a:ea typeface="思源黑体 CN" pitchFamily="34" charset="-122"/>
              <a:cs typeface="阿里巴巴普惠体 Medium" pitchFamily="18" charset="-122"/>
            </a:endParaRPr>
          </a:p>
        </p:txBody>
      </p:sp>
    </p:spTree>
    <p:extLst>
      <p:ext uri="{BB962C8B-B14F-4D97-AF65-F5344CB8AC3E}">
        <p14:creationId xmlns:p14="http://schemas.microsoft.com/office/powerpoint/2010/main" val="3287690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   FPGA</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4" name="TextBox 3"/>
          <p:cNvSpPr txBox="1"/>
          <p:nvPr/>
        </p:nvSpPr>
        <p:spPr>
          <a:xfrm>
            <a:off x="332918" y="1164690"/>
            <a:ext cx="4896544" cy="646331"/>
          </a:xfrm>
          <a:prstGeom prst="rect">
            <a:avLst/>
          </a:prstGeom>
          <a:noFill/>
        </p:spPr>
        <p:txBody>
          <a:bodyPr wrap="square" rtlCol="0">
            <a:spAutoFit/>
          </a:bodyPr>
          <a:lstStyle/>
          <a:p>
            <a:r>
              <a:rPr lang="zh-CN" altLang="zh-CN" sz="3600" dirty="0">
                <a:latin typeface="思源黑体 Light" pitchFamily="34" charset="-122"/>
                <a:ea typeface="思源黑体 Light" pitchFamily="34" charset="-122"/>
              </a:rPr>
              <a:t>模数转换器</a:t>
            </a:r>
            <a:endParaRPr lang="en-US" altLang="zh-CN" sz="3600" dirty="0" smtClean="0">
              <a:latin typeface="思源黑体 CN" pitchFamily="34" charset="-122"/>
              <a:ea typeface="思源黑体 CN" pitchFamily="34" charset="-122"/>
            </a:endParaRPr>
          </a:p>
        </p:txBody>
      </p:sp>
      <p:sp>
        <p:nvSpPr>
          <p:cNvPr id="5" name="TextBox 4"/>
          <p:cNvSpPr txBox="1"/>
          <p:nvPr/>
        </p:nvSpPr>
        <p:spPr>
          <a:xfrm>
            <a:off x="332918" y="460003"/>
            <a:ext cx="4134465" cy="523220"/>
          </a:xfrm>
          <a:prstGeom prst="rect">
            <a:avLst/>
          </a:prstGeom>
          <a:noFill/>
        </p:spPr>
        <p:txBody>
          <a:bodyPr wrap="none" rtlCol="0">
            <a:spAutoFit/>
          </a:bodyPr>
          <a:lstStyle/>
          <a:p>
            <a:pPr lvl="0"/>
            <a:r>
              <a:rPr lang="zh-CN" altLang="en-US" sz="2800" dirty="0" smtClean="0">
                <a:latin typeface="思源黑体 CN" pitchFamily="34" charset="-122"/>
                <a:ea typeface="思源黑体 CN" pitchFamily="34" charset="-122"/>
              </a:rPr>
              <a:t>简易</a:t>
            </a:r>
            <a:r>
              <a:rPr lang="zh-CN" altLang="en-US" sz="2800" dirty="0">
                <a:latin typeface="思源黑体 CN" pitchFamily="34" charset="-122"/>
                <a:ea typeface="思源黑体 CN" pitchFamily="34" charset="-122"/>
              </a:rPr>
              <a:t>电压表的设计与验证</a:t>
            </a:r>
            <a:endParaRPr lang="zh-CN" altLang="en-US" sz="2800" dirty="0">
              <a:latin typeface="思源黑体 CN" pitchFamily="34" charset="-122"/>
              <a:ea typeface="思源黑体 CN" pitchFamily="34" charset="-122"/>
            </a:endParaRPr>
          </a:p>
        </p:txBody>
      </p:sp>
      <p:sp>
        <p:nvSpPr>
          <p:cNvPr id="6" name="TextBox 5"/>
          <p:cNvSpPr txBox="1"/>
          <p:nvPr/>
        </p:nvSpPr>
        <p:spPr>
          <a:xfrm>
            <a:off x="395536" y="2132856"/>
            <a:ext cx="8424936" cy="3416320"/>
          </a:xfrm>
          <a:prstGeom prst="rect">
            <a:avLst/>
          </a:prstGeom>
          <a:noFill/>
        </p:spPr>
        <p:txBody>
          <a:bodyPr wrap="square" rtlCol="0">
            <a:spAutoFit/>
          </a:bodyPr>
          <a:lstStyle/>
          <a:p>
            <a:r>
              <a:rPr lang="en-US" altLang="zh-CN" sz="2400" dirty="0" smtClean="0">
                <a:latin typeface="思源黑体 Light" pitchFamily="34" charset="-122"/>
                <a:ea typeface="思源黑体 Light" pitchFamily="34" charset="-122"/>
              </a:rPr>
              <a:t>       </a:t>
            </a:r>
            <a:r>
              <a:rPr lang="zh-CN" altLang="zh-CN" sz="2400" dirty="0" smtClean="0">
                <a:latin typeface="思源黑体 Light" pitchFamily="34" charset="-122"/>
                <a:ea typeface="思源黑体 Light" pitchFamily="34" charset="-122"/>
              </a:rPr>
              <a:t>模数转换器</a:t>
            </a:r>
            <a:r>
              <a:rPr lang="zh-CN" altLang="zh-CN" sz="2400" dirty="0">
                <a:latin typeface="思源黑体 Light" pitchFamily="34" charset="-122"/>
                <a:ea typeface="思源黑体 Light" pitchFamily="34" charset="-122"/>
              </a:rPr>
              <a:t>即</a:t>
            </a:r>
            <a:r>
              <a:rPr lang="en-US" altLang="zh-CN" sz="2400" dirty="0" smtClean="0">
                <a:latin typeface="思源黑体 Light" pitchFamily="34" charset="-122"/>
                <a:ea typeface="思源黑体 Light" pitchFamily="34" charset="-122"/>
              </a:rPr>
              <a:t>AD</a:t>
            </a:r>
            <a:r>
              <a:rPr lang="zh-CN" altLang="zh-CN" sz="2400" dirty="0">
                <a:latin typeface="思源黑体 Light" pitchFamily="34" charset="-122"/>
                <a:ea typeface="思源黑体 Light" pitchFamily="34" charset="-122"/>
              </a:rPr>
              <a:t>转换器，或简称</a:t>
            </a:r>
            <a:r>
              <a:rPr lang="en-US" altLang="zh-CN" sz="2400" dirty="0">
                <a:latin typeface="思源黑体 Light" pitchFamily="34" charset="-122"/>
                <a:ea typeface="思源黑体 Light" pitchFamily="34" charset="-122"/>
              </a:rPr>
              <a:t>ADC</a:t>
            </a:r>
            <a:r>
              <a:rPr lang="zh-CN" altLang="zh-CN" sz="2400" dirty="0">
                <a:latin typeface="思源黑体 Light" pitchFamily="34" charset="-122"/>
                <a:ea typeface="思源黑体 Light" pitchFamily="34" charset="-122"/>
              </a:rPr>
              <a:t>（</a:t>
            </a:r>
            <a:r>
              <a:rPr lang="en-US" altLang="zh-CN" sz="2400" dirty="0">
                <a:latin typeface="思源黑体 Light" pitchFamily="34" charset="-122"/>
                <a:ea typeface="思源黑体 Light" pitchFamily="34" charset="-122"/>
              </a:rPr>
              <a:t>Analog to Digital </a:t>
            </a:r>
            <a:r>
              <a:rPr lang="en-US" altLang="zh-CN" sz="2400" dirty="0" err="1">
                <a:latin typeface="思源黑体 Light" pitchFamily="34" charset="-122"/>
                <a:ea typeface="思源黑体 Light" pitchFamily="34" charset="-122"/>
              </a:rPr>
              <a:t>Conver</a:t>
            </a:r>
            <a:r>
              <a:rPr lang="zh-CN" altLang="zh-CN" sz="2400" dirty="0">
                <a:latin typeface="思源黑体 Light" pitchFamily="34" charset="-122"/>
                <a:ea typeface="思源黑体 Light" pitchFamily="34" charset="-122"/>
              </a:rPr>
              <a:t>），通常是指一个将模拟信号转变为数字信号的电子元件或电路</a:t>
            </a:r>
            <a:r>
              <a:rPr lang="zh-CN" altLang="zh-CN" sz="2400" dirty="0" smtClean="0">
                <a:latin typeface="思源黑体 Light" pitchFamily="34" charset="-122"/>
                <a:ea typeface="思源黑体 Light" pitchFamily="34" charset="-122"/>
              </a:rPr>
              <a:t>。</a:t>
            </a:r>
            <a:endParaRPr lang="en-US" altLang="zh-CN" sz="2400" dirty="0" smtClean="0">
              <a:latin typeface="思源黑体 Light" pitchFamily="34" charset="-122"/>
              <a:ea typeface="思源黑体 Light" pitchFamily="34" charset="-122"/>
            </a:endParaRPr>
          </a:p>
          <a:p>
            <a:endParaRPr lang="en-US" altLang="zh-CN" sz="2400" dirty="0" smtClean="0">
              <a:latin typeface="思源黑体 Light" pitchFamily="34" charset="-122"/>
              <a:ea typeface="思源黑体 Light" pitchFamily="34" charset="-122"/>
            </a:endParaRPr>
          </a:p>
          <a:p>
            <a:r>
              <a:rPr lang="en-US" altLang="zh-CN" sz="2400" dirty="0" smtClean="0">
                <a:latin typeface="思源黑体 Light" pitchFamily="34" charset="-122"/>
                <a:ea typeface="思源黑体 Light" pitchFamily="34" charset="-122"/>
              </a:rPr>
              <a:t>       </a:t>
            </a:r>
            <a:r>
              <a:rPr lang="zh-CN" altLang="zh-CN" sz="2400" dirty="0" smtClean="0">
                <a:latin typeface="思源黑体 Light" pitchFamily="34" charset="-122"/>
                <a:ea typeface="思源黑体 Light" pitchFamily="34" charset="-122"/>
              </a:rPr>
              <a:t>将</a:t>
            </a:r>
            <a:r>
              <a:rPr lang="zh-CN" altLang="zh-CN" sz="2400" dirty="0">
                <a:latin typeface="思源黑体 Light" pitchFamily="34" charset="-122"/>
                <a:ea typeface="思源黑体 Light" pitchFamily="34" charset="-122"/>
              </a:rPr>
              <a:t>经过与标准量比较处理后的模拟量转换为以二进制数值表示的离散信号</a:t>
            </a:r>
            <a:r>
              <a:rPr lang="zh-CN" altLang="zh-CN" sz="2400" dirty="0" smtClean="0">
                <a:latin typeface="思源黑体 Light" pitchFamily="34" charset="-122"/>
                <a:ea typeface="思源黑体 Light" pitchFamily="34" charset="-122"/>
              </a:rPr>
              <a:t>。</a:t>
            </a:r>
            <a:endParaRPr lang="en-US" altLang="zh-CN" sz="2400" dirty="0" smtClean="0">
              <a:latin typeface="思源黑体 Light" pitchFamily="34" charset="-122"/>
              <a:ea typeface="思源黑体 Light" pitchFamily="34" charset="-122"/>
            </a:endParaRPr>
          </a:p>
          <a:p>
            <a:endParaRPr lang="zh-CN" altLang="zh-CN" sz="2400" dirty="0">
              <a:latin typeface="思源黑体 Light" pitchFamily="34" charset="-122"/>
              <a:ea typeface="思源黑体 Light" pitchFamily="34" charset="-122"/>
            </a:endParaRPr>
          </a:p>
          <a:p>
            <a:r>
              <a:rPr lang="en-US" altLang="zh-CN" sz="2400" dirty="0" smtClean="0">
                <a:latin typeface="思源黑体 Light" pitchFamily="34" charset="-122"/>
                <a:ea typeface="思源黑体 Light" pitchFamily="34" charset="-122"/>
              </a:rPr>
              <a:t>       </a:t>
            </a:r>
            <a:r>
              <a:rPr lang="zh-CN" altLang="zh-CN" sz="2400" dirty="0" smtClean="0">
                <a:latin typeface="思源黑体 Light" pitchFamily="34" charset="-122"/>
                <a:ea typeface="思源黑体 Light" pitchFamily="34" charset="-122"/>
              </a:rPr>
              <a:t>模拟信号</a:t>
            </a:r>
            <a:r>
              <a:rPr lang="zh-CN" altLang="en-US" sz="2400" dirty="0" smtClean="0">
                <a:latin typeface="思源黑体 Light" pitchFamily="34" charset="-122"/>
                <a:ea typeface="思源黑体 Light" pitchFamily="34" charset="-122"/>
              </a:rPr>
              <a:t>向</a:t>
            </a:r>
            <a:r>
              <a:rPr lang="zh-CN" altLang="zh-CN" sz="2400" dirty="0" smtClean="0">
                <a:latin typeface="思源黑体 Light" pitchFamily="34" charset="-122"/>
                <a:ea typeface="思源黑体 Light" pitchFamily="34" charset="-122"/>
              </a:rPr>
              <a:t>数字信号</a:t>
            </a:r>
            <a:r>
              <a:rPr lang="zh-CN" altLang="zh-CN" sz="2400" dirty="0">
                <a:latin typeface="思源黑体 Light" pitchFamily="34" charset="-122"/>
                <a:ea typeface="思源黑体 Light" pitchFamily="34" charset="-122"/>
              </a:rPr>
              <a:t>的转换过程一般分为四个步骤：采样、保持、量化、编码</a:t>
            </a:r>
            <a:r>
              <a:rPr lang="zh-CN" altLang="zh-CN" sz="2400" dirty="0" smtClean="0">
                <a:latin typeface="思源黑体 Light" pitchFamily="34" charset="-122"/>
                <a:ea typeface="思源黑体 Light" pitchFamily="34" charset="-122"/>
              </a:rPr>
              <a:t>。</a:t>
            </a:r>
            <a:endParaRPr lang="en-US" altLang="zh-CN" sz="2400" dirty="0">
              <a:latin typeface="思源黑体 Light" pitchFamily="34" charset="-122"/>
              <a:ea typeface="思源黑体 Light" pitchFamily="34" charset="-122"/>
            </a:endParaRPr>
          </a:p>
        </p:txBody>
      </p:sp>
    </p:spTree>
    <p:extLst>
      <p:ext uri="{BB962C8B-B14F-4D97-AF65-F5344CB8AC3E}">
        <p14:creationId xmlns:p14="http://schemas.microsoft.com/office/powerpoint/2010/main" val="4147365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4"/>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   FPGA</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4" name="TextBox 3"/>
          <p:cNvSpPr txBox="1"/>
          <p:nvPr/>
        </p:nvSpPr>
        <p:spPr>
          <a:xfrm>
            <a:off x="332918" y="1164690"/>
            <a:ext cx="4896544" cy="646331"/>
          </a:xfrm>
          <a:prstGeom prst="rect">
            <a:avLst/>
          </a:prstGeom>
          <a:noFill/>
        </p:spPr>
        <p:txBody>
          <a:bodyPr wrap="square" rtlCol="0">
            <a:spAutoFit/>
          </a:bodyPr>
          <a:lstStyle/>
          <a:p>
            <a:r>
              <a:rPr lang="en-US" altLang="zh-CN" sz="3600" dirty="0" smtClean="0">
                <a:latin typeface="思源黑体 CN" pitchFamily="34" charset="-122"/>
                <a:ea typeface="思源黑体 CN" pitchFamily="34" charset="-122"/>
              </a:rPr>
              <a:t>AD/DA</a:t>
            </a:r>
            <a:r>
              <a:rPr lang="zh-CN" altLang="en-US" sz="3600" dirty="0" smtClean="0">
                <a:latin typeface="思源黑体 CN" pitchFamily="34" charset="-122"/>
                <a:ea typeface="思源黑体 CN" pitchFamily="34" charset="-122"/>
              </a:rPr>
              <a:t>模块</a:t>
            </a:r>
            <a:endParaRPr lang="en-US" altLang="zh-CN" sz="3600" dirty="0" smtClean="0">
              <a:latin typeface="思源黑体 CN" pitchFamily="34" charset="-122"/>
              <a:ea typeface="思源黑体 CN" pitchFamily="34" charset="-122"/>
            </a:endParaRPr>
          </a:p>
        </p:txBody>
      </p:sp>
      <p:sp>
        <p:nvSpPr>
          <p:cNvPr id="5" name="TextBox 4"/>
          <p:cNvSpPr txBox="1"/>
          <p:nvPr/>
        </p:nvSpPr>
        <p:spPr>
          <a:xfrm>
            <a:off x="332918" y="460003"/>
            <a:ext cx="4134465" cy="523220"/>
          </a:xfrm>
          <a:prstGeom prst="rect">
            <a:avLst/>
          </a:prstGeom>
          <a:noFill/>
        </p:spPr>
        <p:txBody>
          <a:bodyPr wrap="none" rtlCol="0">
            <a:spAutoFit/>
          </a:bodyPr>
          <a:lstStyle/>
          <a:p>
            <a:pPr lvl="0"/>
            <a:r>
              <a:rPr lang="zh-CN" altLang="en-US" sz="2800" dirty="0">
                <a:latin typeface="思源黑体 CN" pitchFamily="34" charset="-122"/>
                <a:ea typeface="思源黑体 CN" pitchFamily="34" charset="-122"/>
              </a:rPr>
              <a:t>简易电压表的设计与验证</a:t>
            </a:r>
            <a:endParaRPr lang="zh-CN" altLang="en-US" sz="2800" dirty="0">
              <a:latin typeface="思源黑体 CN" pitchFamily="34" charset="-122"/>
              <a:ea typeface="思源黑体 CN" pitchFamily="34" charset="-122"/>
            </a:endParaRPr>
          </a:p>
        </p:txBody>
      </p:sp>
      <p:pic>
        <p:nvPicPr>
          <p:cNvPr id="6" name="图片 5"/>
          <p:cNvPicPr/>
          <p:nvPr/>
        </p:nvPicPr>
        <p:blipFill>
          <a:blip r:embed="rId2"/>
          <a:stretch>
            <a:fillRect/>
          </a:stretch>
        </p:blipFill>
        <p:spPr>
          <a:xfrm>
            <a:off x="1299031" y="1964777"/>
            <a:ext cx="6336704" cy="4032448"/>
          </a:xfrm>
          <a:prstGeom prst="rect">
            <a:avLst/>
          </a:prstGeom>
          <a:ln w="12700">
            <a:solidFill>
              <a:schemeClr val="tx1"/>
            </a:solidFill>
          </a:ln>
        </p:spPr>
      </p:pic>
    </p:spTree>
    <p:extLst>
      <p:ext uri="{BB962C8B-B14F-4D97-AF65-F5344CB8AC3E}">
        <p14:creationId xmlns:p14="http://schemas.microsoft.com/office/powerpoint/2010/main" val="3829552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3239852" y="2529736"/>
            <a:ext cx="2664296" cy="720080"/>
          </a:xfrm>
          <a:prstGeom prst="round2Diag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思源黑体 CN" pitchFamily="34" charset="-122"/>
                <a:ea typeface="思源黑体 CN" pitchFamily="34" charset="-122"/>
              </a:rPr>
              <a:t>谢谢</a:t>
            </a:r>
            <a:endParaRPr lang="zh-CN" altLang="en-US" sz="2800" dirty="0">
              <a:latin typeface="思源黑体 CN" pitchFamily="34" charset="-122"/>
              <a:ea typeface="思源黑体 CN" pitchFamily="34" charset="-122"/>
            </a:endParaRPr>
          </a:p>
        </p:txBody>
      </p:sp>
      <p:sp>
        <p:nvSpPr>
          <p:cNvPr id="5" name="TextBox 4"/>
          <p:cNvSpPr txBox="1"/>
          <p:nvPr/>
        </p:nvSpPr>
        <p:spPr>
          <a:xfrm>
            <a:off x="151517" y="601433"/>
            <a:ext cx="4492897" cy="400110"/>
          </a:xfrm>
          <a:prstGeom prst="rect">
            <a:avLst/>
          </a:prstGeom>
          <a:noFill/>
        </p:spPr>
        <p:txBody>
          <a:bodyPr wrap="none" rtlCol="0" anchor="ctr">
            <a:spAutoFit/>
          </a:bodyPr>
          <a:lstStyle/>
          <a:p>
            <a:r>
              <a:rPr lang="en-US" altLang="zh-CN" sz="2000" dirty="0">
                <a:latin typeface="思源黑体 Light" pitchFamily="34" charset="-122"/>
                <a:ea typeface="思源黑体 Light" pitchFamily="34" charset="-122"/>
              </a:rPr>
              <a:t>[</a:t>
            </a:r>
            <a:r>
              <a:rPr lang="zh-CN" altLang="en-US" sz="2000" dirty="0" smtClean="0">
                <a:latin typeface="思源黑体 Light" pitchFamily="34" charset="-122"/>
                <a:ea typeface="思源黑体 Light" pitchFamily="34" charset="-122"/>
              </a:rPr>
              <a:t>野火</a:t>
            </a:r>
            <a:r>
              <a:rPr lang="en-US" altLang="zh-CN" sz="2000" dirty="0">
                <a:latin typeface="思源黑体 Light" pitchFamily="34" charset="-122"/>
                <a:ea typeface="思源黑体 Light" pitchFamily="34" charset="-122"/>
              </a:rPr>
              <a:t>]《FPGA   Verilog</a:t>
            </a:r>
            <a:r>
              <a:rPr lang="zh-CN" altLang="en-US" sz="2000" dirty="0">
                <a:latin typeface="思源黑体 Light" pitchFamily="34" charset="-122"/>
                <a:ea typeface="思源黑体 Light" pitchFamily="34" charset="-122"/>
              </a:rPr>
              <a:t>开发实战指南</a:t>
            </a:r>
            <a:r>
              <a:rPr lang="en-US" altLang="zh-CN" sz="2000" dirty="0">
                <a:latin typeface="思源黑体 Light" pitchFamily="34" charset="-122"/>
                <a:ea typeface="思源黑体 Light" pitchFamily="34" charset="-122"/>
              </a:rPr>
              <a:t>》</a:t>
            </a:r>
            <a:endParaRPr lang="zh-CN" altLang="en-US" sz="2000" dirty="0">
              <a:latin typeface="思源黑体 Light" pitchFamily="34" charset="-122"/>
              <a:ea typeface="思源黑体 Light" pitchFamily="34" charset="-122"/>
            </a:endParaRPr>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107" y="4908114"/>
            <a:ext cx="1032156" cy="10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457" y="4919473"/>
            <a:ext cx="1001893" cy="1020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23547" y="5926051"/>
            <a:ext cx="723275" cy="307777"/>
          </a:xfrm>
          <a:prstGeom prst="rect">
            <a:avLst/>
          </a:prstGeom>
          <a:noFill/>
        </p:spPr>
        <p:txBody>
          <a:bodyPr wrap="none" rtlCol="0">
            <a:spAutoFit/>
          </a:bodyPr>
          <a:lstStyle/>
          <a:p>
            <a:r>
              <a:rPr lang="zh-CN" altLang="en-US" sz="1400" dirty="0" smtClean="0">
                <a:latin typeface="思源黑体 Light" pitchFamily="34" charset="-122"/>
                <a:ea typeface="思源黑体 Light" pitchFamily="34" charset="-122"/>
              </a:rPr>
              <a:t>公众号</a:t>
            </a:r>
            <a:endParaRPr lang="zh-CN" altLang="en-US" sz="1400" dirty="0">
              <a:latin typeface="思源黑体 Light" pitchFamily="34" charset="-122"/>
              <a:ea typeface="思源黑体 Light" pitchFamily="34" charset="-122"/>
            </a:endParaRPr>
          </a:p>
        </p:txBody>
      </p:sp>
      <p:sp>
        <p:nvSpPr>
          <p:cNvPr id="13" name="TextBox 12"/>
          <p:cNvSpPr txBox="1"/>
          <p:nvPr/>
        </p:nvSpPr>
        <p:spPr>
          <a:xfrm>
            <a:off x="1605997" y="5926051"/>
            <a:ext cx="902811" cy="307777"/>
          </a:xfrm>
          <a:prstGeom prst="rect">
            <a:avLst/>
          </a:prstGeom>
          <a:noFill/>
        </p:spPr>
        <p:txBody>
          <a:bodyPr wrap="none" rtlCol="0">
            <a:spAutoFit/>
          </a:bodyPr>
          <a:lstStyle/>
          <a:p>
            <a:r>
              <a:rPr lang="zh-CN" altLang="en-US" sz="1400" dirty="0">
                <a:latin typeface="思源黑体 Light" pitchFamily="34" charset="-122"/>
                <a:ea typeface="思源黑体 Light" pitchFamily="34" charset="-122"/>
              </a:rPr>
              <a:t>淘宝店铺</a:t>
            </a:r>
          </a:p>
        </p:txBody>
      </p:sp>
    </p:spTree>
    <p:extLst>
      <p:ext uri="{BB962C8B-B14F-4D97-AF65-F5344CB8AC3E}">
        <p14:creationId xmlns:p14="http://schemas.microsoft.com/office/powerpoint/2010/main" val="2355029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2400" dirty="0" smtClean="0">
            <a:latin typeface="思源黑体 Light" pitchFamily="34" charset="-122"/>
            <a:ea typeface="思源黑体 Light" pitchFamily="34" charset="-122"/>
          </a:defRPr>
        </a:defPPr>
      </a:lst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8599</TotalTime>
  <Words>151</Words>
  <Application>Microsoft Office PowerPoint</Application>
  <PresentationFormat>全屏显示(4:3)</PresentationFormat>
  <Paragraphs>30</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5</vt:i4>
      </vt:variant>
    </vt:vector>
  </HeadingPairs>
  <TitlesOfParts>
    <vt:vector size="13" baseType="lpstr">
      <vt:lpstr>阿里巴巴普惠体 Medium</vt:lpstr>
      <vt:lpstr>思源黑体 CN</vt:lpstr>
      <vt:lpstr>思源黑体 Light</vt:lpstr>
      <vt:lpstr>宋体</vt:lpstr>
      <vt:lpstr>Arial</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289</cp:revision>
  <dcterms:modified xsi:type="dcterms:W3CDTF">2020-10-11T07:39:33Z</dcterms:modified>
</cp:coreProperties>
</file>