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93" r:id="rId5"/>
    <p:sldId id="300" r:id="rId6"/>
    <p:sldId id="301" r:id="rId7"/>
    <p:sldId id="302" r:id="rId8"/>
    <p:sldId id="303" r:id="rId9"/>
    <p:sldId id="304" r:id="rId10"/>
    <p:sldId id="294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37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红外遥控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红外遥控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红外遥控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红外遥控简介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红外遥控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204864"/>
            <a:ext cx="7964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         红外线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遥控是利用近红外光传送遥控指令的，波长为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0.76um~1.5um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红外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发射器件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红外发光管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与红外接收器件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光敏二极管、三极管及光电池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发光与受光峰值波长一般为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0.8um~0.94um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， 在近红外光波段内，二者的光谱正好重合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，能够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很好地匹配，可以获得较高的传输效率及较高的可靠性。 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720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红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外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遥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控系统组成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红外遥控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564904"/>
            <a:ext cx="7416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红外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遥控发射部分由遥控按键、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编码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与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调制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电路、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红外发光二极管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等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组成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红外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遥控接收部分由光敏</a:t>
            </a:r>
            <a:r>
              <a:rPr lang="zh-CN" altLang="zh-CN" sz="2400">
                <a:latin typeface="思源黑体 Light" pitchFamily="34" charset="-122"/>
                <a:ea typeface="思源黑体 Light" pitchFamily="34" charset="-122"/>
              </a:rPr>
              <a:t>二极管</a:t>
            </a:r>
            <a:r>
              <a:rPr lang="zh-CN" altLang="zh-CN" sz="2400" smtClean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zh-CN" altLang="en-US" sz="2400">
                <a:latin typeface="思源黑体 Light" pitchFamily="34" charset="-122"/>
                <a:ea typeface="思源黑体 Light" pitchFamily="34" charset="-122"/>
              </a:rPr>
              <a:t>光电</a:t>
            </a:r>
            <a:r>
              <a:rPr lang="zh-CN" altLang="en-US" sz="2400" smtClean="0">
                <a:latin typeface="思源黑体 Light" pitchFamily="34" charset="-122"/>
                <a:ea typeface="思源黑体 Light" pitchFamily="34" charset="-122"/>
              </a:rPr>
              <a:t>放大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电路、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解调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电路等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组成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最后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将解调的信号输入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内进行解码输出。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7" name="图片 6" descr="C:\Users\ADMINI~1\AppData\Local\Temp\SNAGHTML16f6bb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31014"/>
            <a:ext cx="7416519" cy="12618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09319" y="4174188"/>
            <a:ext cx="3106697" cy="20660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136" y="4147458"/>
            <a:ext cx="2232248" cy="20534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34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红外遥控编码协议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红外遥控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383" y="1859340"/>
            <a:ext cx="8487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NEC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协议采用的是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PPM(Pulse Position Modulation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，脉冲位置调制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进行编码。当我们按下遥控器的一个按键时，会发送一帧的数据。这一帧数据由引导码、地址码、地址反码、数据码、数据反码以及一位结束位（可忽略）组成。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图片 9" descr="C:\Users\ADMINI~1\AppData\Local\Temp\SNAGHTML1c84bd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560840" cy="22322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70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红外遥控编码协议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红外遥控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 descr="C:\Users\ADMINI~1\AppData\Local\Temp\SNAGHTML1e84db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396016" cy="15841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8" name="图片 7" descr="C:\Users\ADMINI~1\AppData\Local\Temp\SNAGHTML547964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5352855" cy="1368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08958" y="1772816"/>
            <a:ext cx="293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逻辑电平编码格式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1" name="图片 10" descr="C:\Users\ADMINI~1\AppData\Local\Temp\SNAGHTML552438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03" y="4797152"/>
            <a:ext cx="2446670" cy="1368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21307" y="4119463"/>
            <a:ext cx="293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重复码编码格式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6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接收波形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红外遥控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10" y="1920656"/>
            <a:ext cx="119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引导码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410748" y="1447909"/>
            <a:ext cx="5271135" cy="14071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 descr="C:\Users\Administrator\Documents\WXWork\1688851913964276\Cache\Image\2020-07\企业微信截图_159357571471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09" y="3068960"/>
            <a:ext cx="5243760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0510" y="3594211"/>
            <a:ext cx="135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思源黑体 Light" pitchFamily="34" charset="-122"/>
                <a:ea typeface="思源黑体 Light" pitchFamily="34" charset="-122"/>
              </a:rPr>
              <a:t>逻辑</a:t>
            </a:r>
            <a:r>
              <a:rPr lang="en-US" altLang="zh-CN" sz="2400" smtClean="0">
                <a:latin typeface="思源黑体 Light" pitchFamily="34" charset="-122"/>
                <a:ea typeface="思源黑体 Light" pitchFamily="34" charset="-122"/>
              </a:rPr>
              <a:t>1/0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28" name="Picture 4" descr="C:\Users\Administrator\Documents\WXWork\1688851913964276\Cache\Image\2020-07\企业微信截图_15935761787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08" y="4797152"/>
            <a:ext cx="5243761" cy="122413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6932" y="5178387"/>
            <a:ext cx="119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重复码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1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红外遥控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</TotalTime>
  <Words>305</Words>
  <Application>Microsoft Office PowerPoint</Application>
  <PresentationFormat>全屏显示(4:3)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222</cp:revision>
  <dcterms:modified xsi:type="dcterms:W3CDTF">2020-10-23T05:36:29Z</dcterms:modified>
</cp:coreProperties>
</file>