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9" r:id="rId3"/>
    <p:sldId id="260" r:id="rId4"/>
    <p:sldId id="293" r:id="rId5"/>
    <p:sldId id="300" r:id="rId6"/>
    <p:sldId id="296" r:id="rId7"/>
    <p:sldId id="301" r:id="rId8"/>
    <p:sldId id="302" r:id="rId9"/>
    <p:sldId id="303" r:id="rId10"/>
    <p:sldId id="304" r:id="rId11"/>
    <p:sldId id="305" r:id="rId12"/>
    <p:sldId id="306" r:id="rId13"/>
    <p:sldId id="307" r:id="rId14"/>
    <p:sldId id="308" r:id="rId15"/>
    <p:sldId id="309" r:id="rId16"/>
    <p:sldId id="310" r:id="rId17"/>
    <p:sldId id="294" r:id="rId18"/>
    <p:sldId id="26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BFBFB"/>
    <a:srgbClr val="FAFAF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60" autoAdjust="0"/>
  </p:normalViewPr>
  <p:slideViewPr>
    <p:cSldViewPr>
      <p:cViewPr varScale="1">
        <p:scale>
          <a:sx n="110" d="100"/>
          <a:sy n="110" d="100"/>
        </p:scale>
        <p:origin x="1644" y="102"/>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EDBE2-A610-441D-BA40-1E34A5909F49}"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zh-CN" altLang="en-US"/>
        </a:p>
      </dgm:t>
    </dgm:pt>
    <dgm:pt modelId="{1F37E491-61F4-45D6-BF59-D299174D8AE9}">
      <dgm:prSet phldrT="[文本]" custT="1"/>
      <dgm:spPr/>
      <dgm:t>
        <a:bodyPr/>
        <a:lstStyle/>
        <a:p>
          <a:r>
            <a:rPr lang="zh-CN" altLang="en-US" sz="2400" dirty="0" smtClean="0">
              <a:latin typeface="思源黑体 CN" pitchFamily="34" charset="-122"/>
              <a:ea typeface="思源黑体 CN" pitchFamily="34" charset="-122"/>
            </a:rPr>
            <a:t>理论学习</a:t>
          </a:r>
          <a:endParaRPr lang="zh-CN" altLang="en-US" sz="2400" dirty="0">
            <a:latin typeface="思源黑体 CN" pitchFamily="34" charset="-122"/>
            <a:ea typeface="思源黑体 CN" pitchFamily="34" charset="-122"/>
          </a:endParaRPr>
        </a:p>
      </dgm:t>
    </dgm:pt>
    <dgm:pt modelId="{140456A5-093E-43EB-9D24-DD62E0D458FD}" type="parTrans" cxnId="{576D6AE5-B3E9-410A-BA1D-7D73A2FE1BE1}">
      <dgm:prSet/>
      <dgm:spPr/>
      <dgm:t>
        <a:bodyPr/>
        <a:lstStyle/>
        <a:p>
          <a:endParaRPr lang="zh-CN" altLang="en-US"/>
        </a:p>
      </dgm:t>
    </dgm:pt>
    <dgm:pt modelId="{085B6F99-BF5F-403E-AED5-B5D9C0AC84F9}" type="sibTrans" cxnId="{576D6AE5-B3E9-410A-BA1D-7D73A2FE1BE1}">
      <dgm:prSet/>
      <dgm:spPr/>
      <dgm:t>
        <a:bodyPr/>
        <a:lstStyle/>
        <a:p>
          <a:endParaRPr lang="zh-CN" altLang="en-US"/>
        </a:p>
      </dgm:t>
    </dgm:pt>
    <dgm:pt modelId="{DB3F86A8-298C-466F-B261-F62B1AFA3E18}">
      <dgm:prSet phldrT="[文本]" custT="1"/>
      <dgm:spPr/>
      <dgm:t>
        <a:bodyPr/>
        <a:lstStyle/>
        <a:p>
          <a:r>
            <a:rPr lang="zh-CN" altLang="en-US" sz="2400" dirty="0" smtClean="0">
              <a:latin typeface="思源黑体 CN" pitchFamily="34" charset="-122"/>
              <a:ea typeface="思源黑体 CN" pitchFamily="34" charset="-122"/>
            </a:rPr>
            <a:t>实战演练</a:t>
          </a:r>
          <a:endParaRPr lang="zh-CN" altLang="en-US" sz="2400" dirty="0">
            <a:latin typeface="思源黑体 CN" pitchFamily="34" charset="-122"/>
            <a:ea typeface="思源黑体 CN" pitchFamily="34" charset="-122"/>
          </a:endParaRPr>
        </a:p>
      </dgm:t>
    </dgm:pt>
    <dgm:pt modelId="{ED8975E7-AF54-48DE-A3CF-9F9720472869}" type="parTrans" cxnId="{5C52202A-5188-467C-BB88-CFF27247BB78}">
      <dgm:prSet/>
      <dgm:spPr/>
      <dgm:t>
        <a:bodyPr/>
        <a:lstStyle/>
        <a:p>
          <a:endParaRPr lang="zh-CN" altLang="en-US"/>
        </a:p>
      </dgm:t>
    </dgm:pt>
    <dgm:pt modelId="{0904010C-0343-46CF-9977-38B56BDCC6EE}" type="sibTrans" cxnId="{5C52202A-5188-467C-BB88-CFF27247BB78}">
      <dgm:prSet/>
      <dgm:spPr/>
      <dgm:t>
        <a:bodyPr/>
        <a:lstStyle/>
        <a:p>
          <a:endParaRPr lang="zh-CN" altLang="en-US"/>
        </a:p>
      </dgm:t>
    </dgm:pt>
    <dgm:pt modelId="{562F3407-5E19-4F31-BAF9-F2EF7CEF8C26}" type="pres">
      <dgm:prSet presAssocID="{DCBEDBE2-A610-441D-BA40-1E34A5909F49}" presName="Name0" presStyleCnt="0">
        <dgm:presLayoutVars>
          <dgm:chMax val="7"/>
          <dgm:chPref val="7"/>
          <dgm:dir/>
        </dgm:presLayoutVars>
      </dgm:prSet>
      <dgm:spPr/>
      <dgm:t>
        <a:bodyPr/>
        <a:lstStyle/>
        <a:p>
          <a:endParaRPr lang="zh-CN" altLang="en-US"/>
        </a:p>
      </dgm:t>
    </dgm:pt>
    <dgm:pt modelId="{B9E0F92E-C17E-473C-B4EE-A86FDFD51776}" type="pres">
      <dgm:prSet presAssocID="{DCBEDBE2-A610-441D-BA40-1E34A5909F49}" presName="Name1" presStyleCnt="0"/>
      <dgm:spPr/>
    </dgm:pt>
    <dgm:pt modelId="{7CC8BB2F-A04B-4181-A3EE-8CA600D276A0}" type="pres">
      <dgm:prSet presAssocID="{DCBEDBE2-A610-441D-BA40-1E34A5909F49}" presName="cycle" presStyleCnt="0"/>
      <dgm:spPr/>
    </dgm:pt>
    <dgm:pt modelId="{570D7885-41F3-428F-BC90-3346835CED5F}" type="pres">
      <dgm:prSet presAssocID="{DCBEDBE2-A610-441D-BA40-1E34A5909F49}" presName="srcNode" presStyleLbl="node1" presStyleIdx="0" presStyleCnt="2"/>
      <dgm:spPr/>
    </dgm:pt>
    <dgm:pt modelId="{ED76B439-C122-45C2-811B-B1CB1E49B58B}" type="pres">
      <dgm:prSet presAssocID="{DCBEDBE2-A610-441D-BA40-1E34A5909F49}" presName="conn" presStyleLbl="parChTrans1D2" presStyleIdx="0" presStyleCnt="1"/>
      <dgm:spPr/>
      <dgm:t>
        <a:bodyPr/>
        <a:lstStyle/>
        <a:p>
          <a:endParaRPr lang="zh-CN" altLang="en-US"/>
        </a:p>
      </dgm:t>
    </dgm:pt>
    <dgm:pt modelId="{3A893EF1-2D87-4B7E-8641-3DBB0154CA3A}" type="pres">
      <dgm:prSet presAssocID="{DCBEDBE2-A610-441D-BA40-1E34A5909F49}" presName="extraNode" presStyleLbl="node1" presStyleIdx="0" presStyleCnt="2"/>
      <dgm:spPr/>
    </dgm:pt>
    <dgm:pt modelId="{91F5E6C8-677F-4ACE-98DF-C03FBBAA65AE}" type="pres">
      <dgm:prSet presAssocID="{DCBEDBE2-A610-441D-BA40-1E34A5909F49}" presName="dstNode" presStyleLbl="node1" presStyleIdx="0" presStyleCnt="2"/>
      <dgm:spPr/>
    </dgm:pt>
    <dgm:pt modelId="{EA9B2FBC-5DCC-4EC3-8479-86F38332F55F}" type="pres">
      <dgm:prSet presAssocID="{1F37E491-61F4-45D6-BF59-D299174D8AE9}" presName="text_1" presStyleLbl="node1" presStyleIdx="0" presStyleCnt="2">
        <dgm:presLayoutVars>
          <dgm:bulletEnabled val="1"/>
        </dgm:presLayoutVars>
      </dgm:prSet>
      <dgm:spPr/>
      <dgm:t>
        <a:bodyPr/>
        <a:lstStyle/>
        <a:p>
          <a:endParaRPr lang="zh-CN" altLang="en-US"/>
        </a:p>
      </dgm:t>
    </dgm:pt>
    <dgm:pt modelId="{0C4FFF17-5D68-4199-8612-D807C44A4CA1}" type="pres">
      <dgm:prSet presAssocID="{1F37E491-61F4-45D6-BF59-D299174D8AE9}" presName="accent_1" presStyleCnt="0"/>
      <dgm:spPr/>
    </dgm:pt>
    <dgm:pt modelId="{6A357BC7-539B-4ECB-9EAB-2F5D90CE9E6C}" type="pres">
      <dgm:prSet presAssocID="{1F37E491-61F4-45D6-BF59-D299174D8AE9}" presName="accentRepeatNode" presStyleLbl="solidFgAcc1" presStyleIdx="0" presStyleCnt="2"/>
      <dgm:spPr/>
    </dgm:pt>
    <dgm:pt modelId="{8B6150DE-95BA-4D6F-A6F5-C14298A0F3B8}" type="pres">
      <dgm:prSet presAssocID="{DB3F86A8-298C-466F-B261-F62B1AFA3E18}" presName="text_2" presStyleLbl="node1" presStyleIdx="1" presStyleCnt="2">
        <dgm:presLayoutVars>
          <dgm:bulletEnabled val="1"/>
        </dgm:presLayoutVars>
      </dgm:prSet>
      <dgm:spPr/>
      <dgm:t>
        <a:bodyPr/>
        <a:lstStyle/>
        <a:p>
          <a:endParaRPr lang="zh-CN" altLang="en-US"/>
        </a:p>
      </dgm:t>
    </dgm:pt>
    <dgm:pt modelId="{81BEAA5B-CE55-4C4B-8191-515BC1A1D25A}" type="pres">
      <dgm:prSet presAssocID="{DB3F86A8-298C-466F-B261-F62B1AFA3E18}" presName="accent_2" presStyleCnt="0"/>
      <dgm:spPr/>
    </dgm:pt>
    <dgm:pt modelId="{B483C345-9BBC-486A-BB37-7CB8CFC36996}" type="pres">
      <dgm:prSet presAssocID="{DB3F86A8-298C-466F-B261-F62B1AFA3E18}" presName="accentRepeatNode" presStyleLbl="solidFgAcc1" presStyleIdx="1" presStyleCnt="2"/>
      <dgm:spPr/>
    </dgm:pt>
  </dgm:ptLst>
  <dgm:cxnLst>
    <dgm:cxn modelId="{5C52202A-5188-467C-BB88-CFF27247BB78}" srcId="{DCBEDBE2-A610-441D-BA40-1E34A5909F49}" destId="{DB3F86A8-298C-466F-B261-F62B1AFA3E18}" srcOrd="1" destOrd="0" parTransId="{ED8975E7-AF54-48DE-A3CF-9F9720472869}" sibTransId="{0904010C-0343-46CF-9977-38B56BDCC6EE}"/>
    <dgm:cxn modelId="{2D333F21-69C3-4A15-A076-C8B445753E21}" type="presOf" srcId="{085B6F99-BF5F-403E-AED5-B5D9C0AC84F9}" destId="{ED76B439-C122-45C2-811B-B1CB1E49B58B}" srcOrd="0" destOrd="0" presId="urn:microsoft.com/office/officeart/2008/layout/VerticalCurvedList"/>
    <dgm:cxn modelId="{7BBF8AF8-499F-45A9-BF91-6FBDC33235BB}" type="presOf" srcId="{DCBEDBE2-A610-441D-BA40-1E34A5909F49}" destId="{562F3407-5E19-4F31-BAF9-F2EF7CEF8C26}" srcOrd="0" destOrd="0" presId="urn:microsoft.com/office/officeart/2008/layout/VerticalCurvedList"/>
    <dgm:cxn modelId="{576D6AE5-B3E9-410A-BA1D-7D73A2FE1BE1}" srcId="{DCBEDBE2-A610-441D-BA40-1E34A5909F49}" destId="{1F37E491-61F4-45D6-BF59-D299174D8AE9}" srcOrd="0" destOrd="0" parTransId="{140456A5-093E-43EB-9D24-DD62E0D458FD}" sibTransId="{085B6F99-BF5F-403E-AED5-B5D9C0AC84F9}"/>
    <dgm:cxn modelId="{FE8D1097-4C3B-4C41-8A18-7002BA30609E}" type="presOf" srcId="{1F37E491-61F4-45D6-BF59-D299174D8AE9}" destId="{EA9B2FBC-5DCC-4EC3-8479-86F38332F55F}" srcOrd="0" destOrd="0" presId="urn:microsoft.com/office/officeart/2008/layout/VerticalCurvedList"/>
    <dgm:cxn modelId="{80993D64-4E3E-4231-921F-5C976BB04BDE}" type="presOf" srcId="{DB3F86A8-298C-466F-B261-F62B1AFA3E18}" destId="{8B6150DE-95BA-4D6F-A6F5-C14298A0F3B8}" srcOrd="0" destOrd="0" presId="urn:microsoft.com/office/officeart/2008/layout/VerticalCurvedList"/>
    <dgm:cxn modelId="{75B1A9EC-CD13-4698-B48A-E7C26481DCC2}" type="presParOf" srcId="{562F3407-5E19-4F31-BAF9-F2EF7CEF8C26}" destId="{B9E0F92E-C17E-473C-B4EE-A86FDFD51776}" srcOrd="0" destOrd="0" presId="urn:microsoft.com/office/officeart/2008/layout/VerticalCurvedList"/>
    <dgm:cxn modelId="{C42E2FD0-308A-445F-9311-53B315E94667}" type="presParOf" srcId="{B9E0F92E-C17E-473C-B4EE-A86FDFD51776}" destId="{7CC8BB2F-A04B-4181-A3EE-8CA600D276A0}" srcOrd="0" destOrd="0" presId="urn:microsoft.com/office/officeart/2008/layout/VerticalCurvedList"/>
    <dgm:cxn modelId="{3C84ACC0-2CBE-4B9B-B0C5-CDF7406E55E3}" type="presParOf" srcId="{7CC8BB2F-A04B-4181-A3EE-8CA600D276A0}" destId="{570D7885-41F3-428F-BC90-3346835CED5F}" srcOrd="0" destOrd="0" presId="urn:microsoft.com/office/officeart/2008/layout/VerticalCurvedList"/>
    <dgm:cxn modelId="{E71A669A-713A-4408-BAAE-47CAED97AEC8}" type="presParOf" srcId="{7CC8BB2F-A04B-4181-A3EE-8CA600D276A0}" destId="{ED76B439-C122-45C2-811B-B1CB1E49B58B}" srcOrd="1" destOrd="0" presId="urn:microsoft.com/office/officeart/2008/layout/VerticalCurvedList"/>
    <dgm:cxn modelId="{9B2FBB30-6A93-42C9-A900-E52A7DCC9EEA}" type="presParOf" srcId="{7CC8BB2F-A04B-4181-A3EE-8CA600D276A0}" destId="{3A893EF1-2D87-4B7E-8641-3DBB0154CA3A}" srcOrd="2" destOrd="0" presId="urn:microsoft.com/office/officeart/2008/layout/VerticalCurvedList"/>
    <dgm:cxn modelId="{F3BAAA69-A83F-4FC4-B4BB-0EE35D880F57}" type="presParOf" srcId="{7CC8BB2F-A04B-4181-A3EE-8CA600D276A0}" destId="{91F5E6C8-677F-4ACE-98DF-C03FBBAA65AE}" srcOrd="3" destOrd="0" presId="urn:microsoft.com/office/officeart/2008/layout/VerticalCurvedList"/>
    <dgm:cxn modelId="{E607B343-0DE5-4681-A03B-AF05C0EDD1BD}" type="presParOf" srcId="{B9E0F92E-C17E-473C-B4EE-A86FDFD51776}" destId="{EA9B2FBC-5DCC-4EC3-8479-86F38332F55F}" srcOrd="1" destOrd="0" presId="urn:microsoft.com/office/officeart/2008/layout/VerticalCurvedList"/>
    <dgm:cxn modelId="{DBED0B60-2923-4A12-82C6-1FB373BBAC08}" type="presParOf" srcId="{B9E0F92E-C17E-473C-B4EE-A86FDFD51776}" destId="{0C4FFF17-5D68-4199-8612-D807C44A4CA1}" srcOrd="2" destOrd="0" presId="urn:microsoft.com/office/officeart/2008/layout/VerticalCurvedList"/>
    <dgm:cxn modelId="{E746111C-C63E-4D4A-9A59-3986836674BE}" type="presParOf" srcId="{0C4FFF17-5D68-4199-8612-D807C44A4CA1}" destId="{6A357BC7-539B-4ECB-9EAB-2F5D90CE9E6C}" srcOrd="0" destOrd="0" presId="urn:microsoft.com/office/officeart/2008/layout/VerticalCurvedList"/>
    <dgm:cxn modelId="{B3621D46-0A26-4135-B1DB-6DE5312F7C89}" type="presParOf" srcId="{B9E0F92E-C17E-473C-B4EE-A86FDFD51776}" destId="{8B6150DE-95BA-4D6F-A6F5-C14298A0F3B8}" srcOrd="3" destOrd="0" presId="urn:microsoft.com/office/officeart/2008/layout/VerticalCurvedList"/>
    <dgm:cxn modelId="{6BE9027A-0C38-4AF5-A5A8-13FCEDD51BAE}" type="presParOf" srcId="{B9E0F92E-C17E-473C-B4EE-A86FDFD51776}" destId="{81BEAA5B-CE55-4C4B-8191-515BC1A1D25A}" srcOrd="4" destOrd="0" presId="urn:microsoft.com/office/officeart/2008/layout/VerticalCurvedList"/>
    <dgm:cxn modelId="{18DC276E-C11E-4EFF-8287-E215964F5A20}" type="presParOf" srcId="{81BEAA5B-CE55-4C4B-8191-515BC1A1D25A}" destId="{B483C345-9BBC-486A-BB37-7CB8CFC3699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7A8BFE-BD49-41AA-8D32-B295AFCFB5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C92F845-3F26-46C6-BEBD-C77908A02B3F}">
      <dgm:prSet phldrT="[文本]" custT="1"/>
      <dgm:spPr/>
      <dgm:t>
        <a:bodyPr/>
        <a:lstStyle/>
        <a:p>
          <a:pPr algn="ctr"/>
          <a:r>
            <a:rPr lang="zh-CN" altLang="en-US" sz="3200" dirty="0" smtClean="0">
              <a:latin typeface="思源黑体 CN" pitchFamily="34" charset="-122"/>
              <a:ea typeface="思源黑体 CN" pitchFamily="34" charset="-122"/>
            </a:rPr>
            <a:t>理论学习</a:t>
          </a:r>
          <a:endParaRPr lang="zh-CN" altLang="en-US" sz="3200" dirty="0">
            <a:latin typeface="思源黑体 CN" pitchFamily="34" charset="-122"/>
            <a:ea typeface="思源黑体 CN" pitchFamily="34" charset="-122"/>
          </a:endParaRPr>
        </a:p>
      </dgm:t>
    </dgm:pt>
    <dgm:pt modelId="{0AD693E1-F5AA-4B67-B4CF-111D98AF8E68}" type="parTrans" cxnId="{B8E0562E-A90C-4B90-B9DB-ADEAF7006267}">
      <dgm:prSet/>
      <dgm:spPr/>
      <dgm:t>
        <a:bodyPr/>
        <a:lstStyle/>
        <a:p>
          <a:endParaRPr lang="zh-CN" altLang="en-US"/>
        </a:p>
      </dgm:t>
    </dgm:pt>
    <dgm:pt modelId="{A2F7C34C-0F62-490E-BA06-1E750A55BD3A}" type="sibTrans" cxnId="{B8E0562E-A90C-4B90-B9DB-ADEAF7006267}">
      <dgm:prSet/>
      <dgm:spPr/>
      <dgm:t>
        <a:bodyPr/>
        <a:lstStyle/>
        <a:p>
          <a:endParaRPr lang="zh-CN" altLang="en-US"/>
        </a:p>
      </dgm:t>
    </dgm:pt>
    <dgm:pt modelId="{46BBAADD-03E3-44A5-896F-192FB3FB77B5}" type="pres">
      <dgm:prSet presAssocID="{5F7A8BFE-BD49-41AA-8D32-B295AFCFB58B}" presName="linear" presStyleCnt="0">
        <dgm:presLayoutVars>
          <dgm:animLvl val="lvl"/>
          <dgm:resizeHandles val="exact"/>
        </dgm:presLayoutVars>
      </dgm:prSet>
      <dgm:spPr/>
      <dgm:t>
        <a:bodyPr/>
        <a:lstStyle/>
        <a:p>
          <a:endParaRPr lang="zh-CN" altLang="en-US"/>
        </a:p>
      </dgm:t>
    </dgm:pt>
    <dgm:pt modelId="{B427F02D-B2AF-47C1-B254-828BFAFAA144}" type="pres">
      <dgm:prSet presAssocID="{DC92F845-3F26-46C6-BEBD-C77908A02B3F}" presName="parentText" presStyleLbl="node1" presStyleIdx="0" presStyleCnt="1">
        <dgm:presLayoutVars>
          <dgm:chMax val="0"/>
          <dgm:bulletEnabled val="1"/>
        </dgm:presLayoutVars>
      </dgm:prSet>
      <dgm:spPr/>
      <dgm:t>
        <a:bodyPr/>
        <a:lstStyle/>
        <a:p>
          <a:endParaRPr lang="zh-CN" altLang="en-US"/>
        </a:p>
      </dgm:t>
    </dgm:pt>
  </dgm:ptLst>
  <dgm:cxnLst>
    <dgm:cxn modelId="{B8E0562E-A90C-4B90-B9DB-ADEAF7006267}" srcId="{5F7A8BFE-BD49-41AA-8D32-B295AFCFB58B}" destId="{DC92F845-3F26-46C6-BEBD-C77908A02B3F}" srcOrd="0" destOrd="0" parTransId="{0AD693E1-F5AA-4B67-B4CF-111D98AF8E68}" sibTransId="{A2F7C34C-0F62-490E-BA06-1E750A55BD3A}"/>
    <dgm:cxn modelId="{06AA6BB7-E74C-4180-A345-0F6F2DAAE7A2}" type="presOf" srcId="{DC92F845-3F26-46C6-BEBD-C77908A02B3F}" destId="{B427F02D-B2AF-47C1-B254-828BFAFAA144}" srcOrd="0" destOrd="0" presId="urn:microsoft.com/office/officeart/2005/8/layout/vList2"/>
    <dgm:cxn modelId="{C1FF961A-0164-4807-80D0-B8F69E3BA4D3}" type="presOf" srcId="{5F7A8BFE-BD49-41AA-8D32-B295AFCFB58B}" destId="{46BBAADD-03E3-44A5-896F-192FB3FB77B5}" srcOrd="0" destOrd="0" presId="urn:microsoft.com/office/officeart/2005/8/layout/vList2"/>
    <dgm:cxn modelId="{1B5BB02A-DA26-45D7-814B-FBF25ECB04D7}" type="presParOf" srcId="{46BBAADD-03E3-44A5-896F-192FB3FB77B5}" destId="{B427F02D-B2AF-47C1-B254-828BFAFAA14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40E07A-B051-4C9C-9B96-87C1F7E41B10}"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B5B4FAA0-DDE5-4A81-85D5-33D7E77264A6}">
      <dgm:prSet phldrT="[文本]"/>
      <dgm:spPr/>
      <dgm:t>
        <a:bodyPr/>
        <a:lstStyle/>
        <a:p>
          <a:r>
            <a:rPr lang="en-US" altLang="zh-CN" dirty="0" smtClean="0"/>
            <a:t> </a:t>
          </a:r>
          <a:endParaRPr lang="zh-CN" altLang="en-US" dirty="0"/>
        </a:p>
      </dgm:t>
    </dgm:pt>
    <dgm:pt modelId="{A0ADCCA3-CED9-4878-901B-A5C91DD5957D}" type="parTrans" cxnId="{B9763E07-04F1-46FF-AA9F-BB6A1F216FB1}">
      <dgm:prSet/>
      <dgm:spPr/>
      <dgm:t>
        <a:bodyPr/>
        <a:lstStyle/>
        <a:p>
          <a:endParaRPr lang="zh-CN" altLang="en-US"/>
        </a:p>
      </dgm:t>
    </dgm:pt>
    <dgm:pt modelId="{33ED2C70-5FF2-4A92-A902-767E39455A40}" type="sibTrans" cxnId="{B9763E07-04F1-46FF-AA9F-BB6A1F216FB1}">
      <dgm:prSet/>
      <dgm:spPr/>
      <dgm:t>
        <a:bodyPr/>
        <a:lstStyle/>
        <a:p>
          <a:endParaRPr lang="zh-CN" altLang="en-US"/>
        </a:p>
      </dgm:t>
    </dgm:pt>
    <dgm:pt modelId="{945363DA-60E0-4E76-A68E-449E3B7C5014}">
      <dgm:prSet phldrT="[文本]" custT="1"/>
      <dgm:spPr/>
      <dgm:t>
        <a:bodyPr/>
        <a:lstStyle/>
        <a:p>
          <a:r>
            <a:rPr lang="zh-CN" altLang="en-US" sz="1800" b="1" dirty="0" smtClean="0">
              <a:latin typeface="思源黑体 Light" pitchFamily="34" charset="-122"/>
              <a:ea typeface="思源黑体 Light" pitchFamily="34" charset="-122"/>
            </a:rPr>
            <a:t>采用单总线接口方式</a:t>
          </a:r>
          <a:endParaRPr lang="zh-CN" altLang="en-US" sz="1800" b="1" dirty="0">
            <a:latin typeface="思源黑体 Light" pitchFamily="34" charset="-122"/>
            <a:ea typeface="思源黑体 Light" pitchFamily="34" charset="-122"/>
          </a:endParaRPr>
        </a:p>
      </dgm:t>
    </dgm:pt>
    <dgm:pt modelId="{98522D74-E287-48A4-AA89-2E75DCB08165}" type="parTrans" cxnId="{F46B9285-CFC5-4E2B-8CEE-96B61FD4C582}">
      <dgm:prSet/>
      <dgm:spPr/>
      <dgm:t>
        <a:bodyPr/>
        <a:lstStyle/>
        <a:p>
          <a:endParaRPr lang="zh-CN" altLang="en-US"/>
        </a:p>
      </dgm:t>
    </dgm:pt>
    <dgm:pt modelId="{B2CA4ED3-C08B-4BD3-8DC8-542EA7936916}" type="sibTrans" cxnId="{F46B9285-CFC5-4E2B-8CEE-96B61FD4C582}">
      <dgm:prSet/>
      <dgm:spPr/>
      <dgm:t>
        <a:bodyPr/>
        <a:lstStyle/>
        <a:p>
          <a:endParaRPr lang="zh-CN" altLang="en-US"/>
        </a:p>
      </dgm:t>
    </dgm:pt>
    <dgm:pt modelId="{83E7CD2B-45F3-49A9-9190-8A62DB20C90A}">
      <dgm:prSet phldrT="[文本]" custT="1"/>
      <dgm:spPr/>
      <dgm:t>
        <a:bodyPr/>
        <a:lstStyle/>
        <a:p>
          <a:r>
            <a:rPr lang="zh-CN" altLang="en-US" sz="1800" b="1" dirty="0" smtClean="0">
              <a:latin typeface="思源黑体 Light" pitchFamily="34" charset="-122"/>
              <a:ea typeface="思源黑体 Light" pitchFamily="34" charset="-122"/>
            </a:rPr>
            <a:t>测温范围宽、测量精度高</a:t>
          </a:r>
          <a:endParaRPr lang="zh-CN" altLang="en-US" sz="1800" b="1" dirty="0">
            <a:latin typeface="思源黑体 Light" pitchFamily="34" charset="-122"/>
            <a:ea typeface="思源黑体 Light" pitchFamily="34" charset="-122"/>
          </a:endParaRPr>
        </a:p>
      </dgm:t>
    </dgm:pt>
    <dgm:pt modelId="{15E6C399-3B25-454B-8CB0-B69FF67A7521}" type="parTrans" cxnId="{D939EFD4-7720-42C3-9AE4-BB16FA3FB23B}">
      <dgm:prSet/>
      <dgm:spPr/>
      <dgm:t>
        <a:bodyPr/>
        <a:lstStyle/>
        <a:p>
          <a:endParaRPr lang="zh-CN" altLang="en-US"/>
        </a:p>
      </dgm:t>
    </dgm:pt>
    <dgm:pt modelId="{D97604C8-2783-4ECE-92A7-27BE86FB44BC}" type="sibTrans" cxnId="{D939EFD4-7720-42C3-9AE4-BB16FA3FB23B}">
      <dgm:prSet/>
      <dgm:spPr/>
      <dgm:t>
        <a:bodyPr/>
        <a:lstStyle/>
        <a:p>
          <a:endParaRPr lang="zh-CN" altLang="en-US"/>
        </a:p>
      </dgm:t>
    </dgm:pt>
    <dgm:pt modelId="{5FA8C884-35B7-42D3-A4C3-F9047ADA2E59}">
      <dgm:prSet phldrT="[文本]" custT="1"/>
      <dgm:spPr/>
      <dgm:t>
        <a:bodyPr/>
        <a:lstStyle/>
        <a:p>
          <a:r>
            <a:rPr lang="zh-CN" altLang="en-US" sz="1800" b="1" dirty="0" smtClean="0">
              <a:latin typeface="思源黑体 Light" pitchFamily="34" charset="-122"/>
              <a:ea typeface="思源黑体 Light" pitchFamily="34" charset="-122"/>
            </a:rPr>
            <a:t>无需外围元件</a:t>
          </a:r>
          <a:endParaRPr lang="en-US" altLang="zh-CN" sz="1800" b="1" dirty="0" smtClean="0">
            <a:latin typeface="思源黑体 Light" pitchFamily="34" charset="-122"/>
            <a:ea typeface="思源黑体 Light" pitchFamily="34" charset="-122"/>
          </a:endParaRPr>
        </a:p>
      </dgm:t>
    </dgm:pt>
    <dgm:pt modelId="{88C48FB7-EB88-4628-8CF3-5EC7135DD836}" type="parTrans" cxnId="{D2F761BD-A201-4973-9912-D90587901535}">
      <dgm:prSet/>
      <dgm:spPr/>
      <dgm:t>
        <a:bodyPr/>
        <a:lstStyle/>
        <a:p>
          <a:endParaRPr lang="zh-CN" altLang="en-US"/>
        </a:p>
      </dgm:t>
    </dgm:pt>
    <dgm:pt modelId="{C1175C2D-4A07-4A2A-8286-7BC29636E046}" type="sibTrans" cxnId="{D2F761BD-A201-4973-9912-D90587901535}">
      <dgm:prSet/>
      <dgm:spPr/>
      <dgm:t>
        <a:bodyPr/>
        <a:lstStyle/>
        <a:p>
          <a:endParaRPr lang="zh-CN" altLang="en-US"/>
        </a:p>
      </dgm:t>
    </dgm:pt>
    <dgm:pt modelId="{E67892E7-B256-4594-B696-8B08371B4C1D}">
      <dgm:prSet phldrT="[文本]" custT="1"/>
      <dgm:spPr/>
      <dgm:t>
        <a:bodyPr/>
        <a:lstStyle/>
        <a:p>
          <a:r>
            <a:rPr lang="en-US" altLang="zh-CN" sz="1800" b="1" dirty="0" smtClean="0">
              <a:latin typeface="思源黑体 Light" pitchFamily="34" charset="-122"/>
              <a:ea typeface="思源黑体 Light" pitchFamily="34" charset="-122"/>
            </a:rPr>
            <a:t> </a:t>
          </a:r>
          <a:endParaRPr lang="zh-CN" altLang="en-US" sz="1800" b="1" dirty="0">
            <a:latin typeface="思源黑体 Light" pitchFamily="34" charset="-122"/>
            <a:ea typeface="思源黑体 Light" pitchFamily="34" charset="-122"/>
          </a:endParaRPr>
        </a:p>
      </dgm:t>
    </dgm:pt>
    <dgm:pt modelId="{491798B4-A942-4E27-974B-DE6769B95EE2}" type="parTrans" cxnId="{797D74A7-8CBA-4B0C-AF43-49ECD4552EA2}">
      <dgm:prSet/>
      <dgm:spPr/>
      <dgm:t>
        <a:bodyPr/>
        <a:lstStyle/>
        <a:p>
          <a:endParaRPr lang="zh-CN" altLang="en-US"/>
        </a:p>
      </dgm:t>
    </dgm:pt>
    <dgm:pt modelId="{CFC58B4C-1F7C-4F32-9AA8-1B3279E5631B}" type="sibTrans" cxnId="{797D74A7-8CBA-4B0C-AF43-49ECD4552EA2}">
      <dgm:prSet/>
      <dgm:spPr/>
      <dgm:t>
        <a:bodyPr/>
        <a:lstStyle/>
        <a:p>
          <a:endParaRPr lang="zh-CN" altLang="en-US"/>
        </a:p>
      </dgm:t>
    </dgm:pt>
    <dgm:pt modelId="{C2DB5273-BCB8-4A68-A5E1-BC12DC21DF16}">
      <dgm:prSet phldrT="[文本]" custT="1"/>
      <dgm:spPr/>
      <dgm:t>
        <a:bodyPr/>
        <a:lstStyle/>
        <a:p>
          <a:r>
            <a:rPr lang="zh-CN" altLang="en-US" sz="1800" b="1" dirty="0" smtClean="0">
              <a:latin typeface="思源黑体 Light" pitchFamily="34" charset="-122"/>
              <a:ea typeface="思源黑体 Light" pitchFamily="34" charset="-122"/>
            </a:rPr>
            <a:t>供电方式灵活</a:t>
          </a:r>
          <a:endParaRPr lang="zh-CN" altLang="en-US" sz="1800" b="1" dirty="0">
            <a:latin typeface="思源黑体 Light" pitchFamily="34" charset="-122"/>
            <a:ea typeface="思源黑体 Light" pitchFamily="34" charset="-122"/>
          </a:endParaRPr>
        </a:p>
      </dgm:t>
    </dgm:pt>
    <dgm:pt modelId="{EF67A814-C51E-4A0A-A45B-14A9F4CD2824}" type="parTrans" cxnId="{20665E7A-3DC5-4348-8C21-ECB979113904}">
      <dgm:prSet/>
      <dgm:spPr/>
      <dgm:t>
        <a:bodyPr/>
        <a:lstStyle/>
        <a:p>
          <a:endParaRPr lang="zh-CN" altLang="en-US"/>
        </a:p>
      </dgm:t>
    </dgm:pt>
    <dgm:pt modelId="{5FA08FB4-553F-44EF-A77C-ED4C70C947B0}" type="sibTrans" cxnId="{20665E7A-3DC5-4348-8C21-ECB979113904}">
      <dgm:prSet/>
      <dgm:spPr/>
      <dgm:t>
        <a:bodyPr/>
        <a:lstStyle/>
        <a:p>
          <a:endParaRPr lang="zh-CN" altLang="en-US"/>
        </a:p>
      </dgm:t>
    </dgm:pt>
    <dgm:pt modelId="{5A184B25-E5BD-407F-B8F4-B2F5E5A40AA1}">
      <dgm:prSet phldrT="[文本]" custT="1"/>
      <dgm:spPr/>
      <dgm:t>
        <a:bodyPr/>
        <a:lstStyle/>
        <a:p>
          <a:r>
            <a:rPr lang="zh-CN" altLang="en-US" sz="1800" b="1" dirty="0" smtClean="0">
              <a:latin typeface="思源黑体 Light" pitchFamily="34" charset="-122"/>
              <a:ea typeface="思源黑体 Light" pitchFamily="34" charset="-122"/>
            </a:rPr>
            <a:t>测量分辨率可调节，采集精度转换时间短</a:t>
          </a:r>
          <a:endParaRPr lang="zh-CN" altLang="en-US" sz="1800" b="1" dirty="0">
            <a:latin typeface="思源黑体 Light" pitchFamily="34" charset="-122"/>
            <a:ea typeface="思源黑体 Light" pitchFamily="34" charset="-122"/>
          </a:endParaRPr>
        </a:p>
      </dgm:t>
    </dgm:pt>
    <dgm:pt modelId="{EFF1CCC9-80CF-498E-AAC7-8731A60979D9}" type="parTrans" cxnId="{D32AE51C-2B9B-42DF-AFF0-5110D67D7370}">
      <dgm:prSet/>
      <dgm:spPr/>
      <dgm:t>
        <a:bodyPr/>
        <a:lstStyle/>
        <a:p>
          <a:endParaRPr lang="zh-CN" altLang="en-US"/>
        </a:p>
      </dgm:t>
    </dgm:pt>
    <dgm:pt modelId="{C372449D-3DC1-4B0B-80BC-B4E778772631}" type="sibTrans" cxnId="{D32AE51C-2B9B-42DF-AFF0-5110D67D7370}">
      <dgm:prSet/>
      <dgm:spPr/>
      <dgm:t>
        <a:bodyPr/>
        <a:lstStyle/>
        <a:p>
          <a:endParaRPr lang="zh-CN" altLang="en-US"/>
        </a:p>
      </dgm:t>
    </dgm:pt>
    <dgm:pt modelId="{6A516C06-ED66-40B0-8195-12819D9D7BDD}">
      <dgm:prSet phldrT="[文本]" custT="1"/>
      <dgm:spPr/>
      <dgm:t>
        <a:bodyPr/>
        <a:lstStyle/>
        <a:p>
          <a:r>
            <a:rPr lang="zh-CN" altLang="en-US" sz="1800" b="1" dirty="0" smtClean="0">
              <a:latin typeface="思源黑体 Light" pitchFamily="34" charset="-122"/>
              <a:ea typeface="思源黑体 Light" pitchFamily="34" charset="-122"/>
            </a:rPr>
            <a:t>负压特性</a:t>
          </a:r>
          <a:endParaRPr lang="zh-CN" altLang="en-US" sz="1800" b="1" dirty="0">
            <a:latin typeface="思源黑体 Light" pitchFamily="34" charset="-122"/>
            <a:ea typeface="思源黑体 Light" pitchFamily="34" charset="-122"/>
          </a:endParaRPr>
        </a:p>
      </dgm:t>
    </dgm:pt>
    <dgm:pt modelId="{6AED52C7-5DC5-4A44-8E5E-B3C82D092736}" type="parTrans" cxnId="{A23B0E25-6596-419C-9CC0-F95A494BC523}">
      <dgm:prSet/>
      <dgm:spPr/>
      <dgm:t>
        <a:bodyPr/>
        <a:lstStyle/>
        <a:p>
          <a:endParaRPr lang="zh-CN" altLang="en-US"/>
        </a:p>
      </dgm:t>
    </dgm:pt>
    <dgm:pt modelId="{AA9C4803-663C-4D33-872E-573C4354A809}" type="sibTrans" cxnId="{A23B0E25-6596-419C-9CC0-F95A494BC523}">
      <dgm:prSet/>
      <dgm:spPr/>
      <dgm:t>
        <a:bodyPr/>
        <a:lstStyle/>
        <a:p>
          <a:endParaRPr lang="zh-CN" altLang="en-US"/>
        </a:p>
      </dgm:t>
    </dgm:pt>
    <dgm:pt modelId="{CA6655ED-2BA7-47E3-8A71-99A04F29A445}">
      <dgm:prSet phldrT="[文本]" custT="1"/>
      <dgm:spPr/>
      <dgm:t>
        <a:bodyPr/>
        <a:lstStyle/>
        <a:p>
          <a:r>
            <a:rPr lang="zh-CN" altLang="en-US" sz="1800" b="1" dirty="0" smtClean="0">
              <a:latin typeface="思源黑体 Light" pitchFamily="34" charset="-122"/>
              <a:ea typeface="思源黑体 Light" pitchFamily="34" charset="-122"/>
            </a:rPr>
            <a:t>支持多点组网功能，可实现多点测温</a:t>
          </a:r>
          <a:endParaRPr lang="en-US" altLang="zh-CN" sz="1800" b="1" dirty="0" smtClean="0">
            <a:latin typeface="思源黑体 Light" pitchFamily="34" charset="-122"/>
            <a:ea typeface="思源黑体 Light" pitchFamily="34" charset="-122"/>
          </a:endParaRPr>
        </a:p>
      </dgm:t>
    </dgm:pt>
    <dgm:pt modelId="{36F410A9-E6DA-442D-AEAD-E0530D031285}" type="parTrans" cxnId="{86C50655-C99F-46CE-A099-F61CDE735097}">
      <dgm:prSet/>
      <dgm:spPr/>
      <dgm:t>
        <a:bodyPr/>
        <a:lstStyle/>
        <a:p>
          <a:endParaRPr lang="zh-CN" altLang="en-US"/>
        </a:p>
      </dgm:t>
    </dgm:pt>
    <dgm:pt modelId="{CD6DFA3C-FD5B-4172-AD3F-3015B638DDBD}" type="sibTrans" cxnId="{86C50655-C99F-46CE-A099-F61CDE735097}">
      <dgm:prSet/>
      <dgm:spPr/>
      <dgm:t>
        <a:bodyPr/>
        <a:lstStyle/>
        <a:p>
          <a:endParaRPr lang="zh-CN" altLang="en-US"/>
        </a:p>
      </dgm:t>
    </dgm:pt>
    <dgm:pt modelId="{795D2C48-4356-4450-9CC9-BB8E5A635E64}">
      <dgm:prSet phldrT="[文本]" custT="1"/>
      <dgm:spPr/>
      <dgm:t>
        <a:bodyPr/>
        <a:lstStyle/>
        <a:p>
          <a:r>
            <a:rPr lang="zh-CN" altLang="en-US" sz="1800" b="1" dirty="0" smtClean="0">
              <a:latin typeface="思源黑体 Light" pitchFamily="34" charset="-122"/>
              <a:ea typeface="思源黑体 Light" pitchFamily="34" charset="-122"/>
            </a:rPr>
            <a:t>掉电保护功能</a:t>
          </a:r>
          <a:endParaRPr lang="zh-CN" altLang="en-US" sz="1800" b="1" dirty="0">
            <a:latin typeface="思源黑体 Light" pitchFamily="34" charset="-122"/>
            <a:ea typeface="思源黑体 Light" pitchFamily="34" charset="-122"/>
          </a:endParaRPr>
        </a:p>
      </dgm:t>
    </dgm:pt>
    <dgm:pt modelId="{8E760F6D-5BB5-49F3-9E29-E777B5EF70BB}" type="parTrans" cxnId="{B6E8157E-79B4-4A54-AEA8-DEDCA35C95A9}">
      <dgm:prSet/>
      <dgm:spPr/>
      <dgm:t>
        <a:bodyPr/>
        <a:lstStyle/>
        <a:p>
          <a:endParaRPr lang="zh-CN" altLang="en-US"/>
        </a:p>
      </dgm:t>
    </dgm:pt>
    <dgm:pt modelId="{CBFF3744-5372-4778-AA88-3058BB6C8AAC}" type="sibTrans" cxnId="{B6E8157E-79B4-4A54-AEA8-DEDCA35C95A9}">
      <dgm:prSet/>
      <dgm:spPr/>
      <dgm:t>
        <a:bodyPr/>
        <a:lstStyle/>
        <a:p>
          <a:endParaRPr lang="zh-CN" altLang="en-US"/>
        </a:p>
      </dgm:t>
    </dgm:pt>
    <dgm:pt modelId="{AE47320D-6E00-427E-B3D2-52A1CA77A721}">
      <dgm:prSet phldrT="[文本]" custT="1"/>
      <dgm:spPr/>
      <dgm:t>
        <a:bodyPr/>
        <a:lstStyle/>
        <a:p>
          <a:r>
            <a:rPr lang="zh-CN" altLang="en-US" sz="1800" b="1" dirty="0" smtClean="0">
              <a:latin typeface="思源黑体 Light" pitchFamily="34" charset="-122"/>
              <a:ea typeface="思源黑体 Light" pitchFamily="34" charset="-122"/>
            </a:rPr>
            <a:t>可进行温度报警设置</a:t>
          </a:r>
          <a:endParaRPr lang="en-US" altLang="zh-CN" sz="1800" b="1" dirty="0" smtClean="0">
            <a:latin typeface="思源黑体 Light" pitchFamily="34" charset="-122"/>
            <a:ea typeface="思源黑体 Light" pitchFamily="34" charset="-122"/>
          </a:endParaRPr>
        </a:p>
      </dgm:t>
    </dgm:pt>
    <dgm:pt modelId="{6949C72F-D5AE-48B0-A8D8-C6F2DDDBA7A8}" type="parTrans" cxnId="{D7C830D3-6760-4AEA-9425-545495F75A82}">
      <dgm:prSet/>
      <dgm:spPr/>
      <dgm:t>
        <a:bodyPr/>
        <a:lstStyle/>
        <a:p>
          <a:endParaRPr lang="zh-CN" altLang="en-US"/>
        </a:p>
      </dgm:t>
    </dgm:pt>
    <dgm:pt modelId="{1E221DD2-687E-446A-A4D1-12FB6A8965F6}" type="sibTrans" cxnId="{D7C830D3-6760-4AEA-9425-545495F75A82}">
      <dgm:prSet/>
      <dgm:spPr/>
      <dgm:t>
        <a:bodyPr/>
        <a:lstStyle/>
        <a:p>
          <a:endParaRPr lang="zh-CN" altLang="en-US"/>
        </a:p>
      </dgm:t>
    </dgm:pt>
    <dgm:pt modelId="{560D87D3-66AF-44C6-B9FE-EBF7F319A3BF}" type="pres">
      <dgm:prSet presAssocID="{8E40E07A-B051-4C9C-9B96-87C1F7E41B10}" presName="layout" presStyleCnt="0">
        <dgm:presLayoutVars>
          <dgm:chMax/>
          <dgm:chPref/>
          <dgm:dir/>
          <dgm:resizeHandles/>
        </dgm:presLayoutVars>
      </dgm:prSet>
      <dgm:spPr/>
      <dgm:t>
        <a:bodyPr/>
        <a:lstStyle/>
        <a:p>
          <a:endParaRPr lang="zh-CN" altLang="en-US"/>
        </a:p>
      </dgm:t>
    </dgm:pt>
    <dgm:pt modelId="{43C7C668-AE3C-432F-B14E-8943B9EA5BD1}" type="pres">
      <dgm:prSet presAssocID="{B5B4FAA0-DDE5-4A81-85D5-33D7E77264A6}" presName="root" presStyleCnt="0">
        <dgm:presLayoutVars>
          <dgm:chMax/>
          <dgm:chPref/>
        </dgm:presLayoutVars>
      </dgm:prSet>
      <dgm:spPr/>
    </dgm:pt>
    <dgm:pt modelId="{55F4269C-AD28-4957-9651-5438B5DD03C5}" type="pres">
      <dgm:prSet presAssocID="{B5B4FAA0-DDE5-4A81-85D5-33D7E77264A6}" presName="rootComposite" presStyleCnt="0">
        <dgm:presLayoutVars/>
      </dgm:prSet>
      <dgm:spPr/>
    </dgm:pt>
    <dgm:pt modelId="{6338494D-9F65-41F8-80C7-8FEDA05A69F5}" type="pres">
      <dgm:prSet presAssocID="{B5B4FAA0-DDE5-4A81-85D5-33D7E77264A6}" presName="ParentAccent" presStyleLbl="alignNode1" presStyleIdx="0" presStyleCnt="2"/>
      <dgm:spPr/>
    </dgm:pt>
    <dgm:pt modelId="{5B2C0F9E-BDAE-44FF-9D68-8A94F61FB7D5}" type="pres">
      <dgm:prSet presAssocID="{B5B4FAA0-DDE5-4A81-85D5-33D7E77264A6}" presName="ParentSmallAccent" presStyleLbl="fgAcc1" presStyleIdx="0" presStyleCnt="2"/>
      <dgm:spPr/>
    </dgm:pt>
    <dgm:pt modelId="{337B9BF4-DB9F-475F-B2B2-5697AD6753DA}" type="pres">
      <dgm:prSet presAssocID="{B5B4FAA0-DDE5-4A81-85D5-33D7E77264A6}" presName="Parent" presStyleLbl="revTx" presStyleIdx="0" presStyleCnt="11">
        <dgm:presLayoutVars>
          <dgm:chMax/>
          <dgm:chPref val="4"/>
          <dgm:bulletEnabled val="1"/>
        </dgm:presLayoutVars>
      </dgm:prSet>
      <dgm:spPr/>
      <dgm:t>
        <a:bodyPr/>
        <a:lstStyle/>
        <a:p>
          <a:endParaRPr lang="zh-CN" altLang="en-US"/>
        </a:p>
      </dgm:t>
    </dgm:pt>
    <dgm:pt modelId="{80525F5E-8FBD-47B5-BA99-FD338B84E9B3}" type="pres">
      <dgm:prSet presAssocID="{B5B4FAA0-DDE5-4A81-85D5-33D7E77264A6}" presName="childShape" presStyleCnt="0">
        <dgm:presLayoutVars>
          <dgm:chMax val="0"/>
          <dgm:chPref val="0"/>
        </dgm:presLayoutVars>
      </dgm:prSet>
      <dgm:spPr/>
    </dgm:pt>
    <dgm:pt modelId="{1374A311-68A5-44E9-A9A5-36A366D578DF}" type="pres">
      <dgm:prSet presAssocID="{945363DA-60E0-4E76-A68E-449E3B7C5014}" presName="childComposite" presStyleCnt="0">
        <dgm:presLayoutVars>
          <dgm:chMax val="0"/>
          <dgm:chPref val="0"/>
        </dgm:presLayoutVars>
      </dgm:prSet>
      <dgm:spPr/>
    </dgm:pt>
    <dgm:pt modelId="{280E5E14-4E56-4F3B-B5C1-A6652F5AADF0}" type="pres">
      <dgm:prSet presAssocID="{945363DA-60E0-4E76-A68E-449E3B7C5014}" presName="ChildAccent" presStyleLbl="solidFgAcc1" presStyleIdx="0" presStyleCnt="9"/>
      <dgm:spPr/>
    </dgm:pt>
    <dgm:pt modelId="{0C39B0F0-1A0E-4617-8F65-058EB3C546AF}" type="pres">
      <dgm:prSet presAssocID="{945363DA-60E0-4E76-A68E-449E3B7C5014}" presName="Child" presStyleLbl="revTx" presStyleIdx="1" presStyleCnt="11">
        <dgm:presLayoutVars>
          <dgm:chMax val="0"/>
          <dgm:chPref val="0"/>
          <dgm:bulletEnabled val="1"/>
        </dgm:presLayoutVars>
      </dgm:prSet>
      <dgm:spPr/>
      <dgm:t>
        <a:bodyPr/>
        <a:lstStyle/>
        <a:p>
          <a:endParaRPr lang="zh-CN" altLang="en-US"/>
        </a:p>
      </dgm:t>
    </dgm:pt>
    <dgm:pt modelId="{0B5B35CA-9682-4108-A669-62232777F0C5}" type="pres">
      <dgm:prSet presAssocID="{83E7CD2B-45F3-49A9-9190-8A62DB20C90A}" presName="childComposite" presStyleCnt="0">
        <dgm:presLayoutVars>
          <dgm:chMax val="0"/>
          <dgm:chPref val="0"/>
        </dgm:presLayoutVars>
      </dgm:prSet>
      <dgm:spPr/>
    </dgm:pt>
    <dgm:pt modelId="{E1032B0C-EA54-4A33-A6E7-8F46FA654255}" type="pres">
      <dgm:prSet presAssocID="{83E7CD2B-45F3-49A9-9190-8A62DB20C90A}" presName="ChildAccent" presStyleLbl="solidFgAcc1" presStyleIdx="1" presStyleCnt="9"/>
      <dgm:spPr/>
    </dgm:pt>
    <dgm:pt modelId="{BB5A86EB-7970-4DC2-86A3-8A1B357196D8}" type="pres">
      <dgm:prSet presAssocID="{83E7CD2B-45F3-49A9-9190-8A62DB20C90A}" presName="Child" presStyleLbl="revTx" presStyleIdx="2" presStyleCnt="11">
        <dgm:presLayoutVars>
          <dgm:chMax val="0"/>
          <dgm:chPref val="0"/>
          <dgm:bulletEnabled val="1"/>
        </dgm:presLayoutVars>
      </dgm:prSet>
      <dgm:spPr/>
      <dgm:t>
        <a:bodyPr/>
        <a:lstStyle/>
        <a:p>
          <a:endParaRPr lang="zh-CN" altLang="en-US"/>
        </a:p>
      </dgm:t>
    </dgm:pt>
    <dgm:pt modelId="{585EADD0-8803-4173-8B72-8616A1399AC3}" type="pres">
      <dgm:prSet presAssocID="{5FA8C884-35B7-42D3-A4C3-F9047ADA2E59}" presName="childComposite" presStyleCnt="0">
        <dgm:presLayoutVars>
          <dgm:chMax val="0"/>
          <dgm:chPref val="0"/>
        </dgm:presLayoutVars>
      </dgm:prSet>
      <dgm:spPr/>
    </dgm:pt>
    <dgm:pt modelId="{122E1AB7-A077-4938-9ED0-D12395CF6570}" type="pres">
      <dgm:prSet presAssocID="{5FA8C884-35B7-42D3-A4C3-F9047ADA2E59}" presName="ChildAccent" presStyleLbl="solidFgAcc1" presStyleIdx="2" presStyleCnt="9"/>
      <dgm:spPr/>
    </dgm:pt>
    <dgm:pt modelId="{0B8E8B0F-F3A2-49EB-B8ED-30C040FB960A}" type="pres">
      <dgm:prSet presAssocID="{5FA8C884-35B7-42D3-A4C3-F9047ADA2E59}" presName="Child" presStyleLbl="revTx" presStyleIdx="3" presStyleCnt="11">
        <dgm:presLayoutVars>
          <dgm:chMax val="0"/>
          <dgm:chPref val="0"/>
          <dgm:bulletEnabled val="1"/>
        </dgm:presLayoutVars>
      </dgm:prSet>
      <dgm:spPr/>
      <dgm:t>
        <a:bodyPr/>
        <a:lstStyle/>
        <a:p>
          <a:endParaRPr lang="zh-CN" altLang="en-US"/>
        </a:p>
      </dgm:t>
    </dgm:pt>
    <dgm:pt modelId="{60E35038-46D6-4B69-8A30-5A5E03BEDC2C}" type="pres">
      <dgm:prSet presAssocID="{CA6655ED-2BA7-47E3-8A71-99A04F29A445}" presName="childComposite" presStyleCnt="0">
        <dgm:presLayoutVars>
          <dgm:chMax val="0"/>
          <dgm:chPref val="0"/>
        </dgm:presLayoutVars>
      </dgm:prSet>
      <dgm:spPr/>
    </dgm:pt>
    <dgm:pt modelId="{99F75C22-2A6A-4E52-8440-551336AF41E3}" type="pres">
      <dgm:prSet presAssocID="{CA6655ED-2BA7-47E3-8A71-99A04F29A445}" presName="ChildAccent" presStyleLbl="solidFgAcc1" presStyleIdx="3" presStyleCnt="9"/>
      <dgm:spPr/>
    </dgm:pt>
    <dgm:pt modelId="{648F6412-B142-4218-8C80-150490107F4A}" type="pres">
      <dgm:prSet presAssocID="{CA6655ED-2BA7-47E3-8A71-99A04F29A445}" presName="Child" presStyleLbl="revTx" presStyleIdx="4" presStyleCnt="11">
        <dgm:presLayoutVars>
          <dgm:chMax val="0"/>
          <dgm:chPref val="0"/>
          <dgm:bulletEnabled val="1"/>
        </dgm:presLayoutVars>
      </dgm:prSet>
      <dgm:spPr/>
      <dgm:t>
        <a:bodyPr/>
        <a:lstStyle/>
        <a:p>
          <a:endParaRPr lang="zh-CN" altLang="en-US"/>
        </a:p>
      </dgm:t>
    </dgm:pt>
    <dgm:pt modelId="{5FAF66C5-926C-4AC7-88C5-3A03A7EA8A55}" type="pres">
      <dgm:prSet presAssocID="{AE47320D-6E00-427E-B3D2-52A1CA77A721}" presName="childComposite" presStyleCnt="0">
        <dgm:presLayoutVars>
          <dgm:chMax val="0"/>
          <dgm:chPref val="0"/>
        </dgm:presLayoutVars>
      </dgm:prSet>
      <dgm:spPr/>
    </dgm:pt>
    <dgm:pt modelId="{F09A6954-8980-4F97-9F53-3B96E58C1C1C}" type="pres">
      <dgm:prSet presAssocID="{AE47320D-6E00-427E-B3D2-52A1CA77A721}" presName="ChildAccent" presStyleLbl="solidFgAcc1" presStyleIdx="4" presStyleCnt="9"/>
      <dgm:spPr/>
    </dgm:pt>
    <dgm:pt modelId="{EC40EE0E-200E-4931-86EA-E752D4AD3699}" type="pres">
      <dgm:prSet presAssocID="{AE47320D-6E00-427E-B3D2-52A1CA77A721}" presName="Child" presStyleLbl="revTx" presStyleIdx="5" presStyleCnt="11">
        <dgm:presLayoutVars>
          <dgm:chMax val="0"/>
          <dgm:chPref val="0"/>
          <dgm:bulletEnabled val="1"/>
        </dgm:presLayoutVars>
      </dgm:prSet>
      <dgm:spPr/>
      <dgm:t>
        <a:bodyPr/>
        <a:lstStyle/>
        <a:p>
          <a:endParaRPr lang="zh-CN" altLang="en-US"/>
        </a:p>
      </dgm:t>
    </dgm:pt>
    <dgm:pt modelId="{27F665A8-B08D-4BA0-BEF0-BB3754F8F1B9}" type="pres">
      <dgm:prSet presAssocID="{E67892E7-B256-4594-B696-8B08371B4C1D}" presName="root" presStyleCnt="0">
        <dgm:presLayoutVars>
          <dgm:chMax/>
          <dgm:chPref/>
        </dgm:presLayoutVars>
      </dgm:prSet>
      <dgm:spPr/>
    </dgm:pt>
    <dgm:pt modelId="{B4799E78-9768-4B4F-84E0-DBD1F2C19CCA}" type="pres">
      <dgm:prSet presAssocID="{E67892E7-B256-4594-B696-8B08371B4C1D}" presName="rootComposite" presStyleCnt="0">
        <dgm:presLayoutVars/>
      </dgm:prSet>
      <dgm:spPr/>
    </dgm:pt>
    <dgm:pt modelId="{D504851D-F558-4513-A786-59989D800540}" type="pres">
      <dgm:prSet presAssocID="{E67892E7-B256-4594-B696-8B08371B4C1D}" presName="ParentAccent" presStyleLbl="alignNode1" presStyleIdx="1" presStyleCnt="2"/>
      <dgm:spPr/>
    </dgm:pt>
    <dgm:pt modelId="{0CA2D791-922E-4871-940C-6434B0CB0E32}" type="pres">
      <dgm:prSet presAssocID="{E67892E7-B256-4594-B696-8B08371B4C1D}" presName="ParentSmallAccent" presStyleLbl="fgAcc1" presStyleIdx="1" presStyleCnt="2"/>
      <dgm:spPr/>
    </dgm:pt>
    <dgm:pt modelId="{DC6F7D76-C87B-43EB-A5D1-15DEFA4B9EDE}" type="pres">
      <dgm:prSet presAssocID="{E67892E7-B256-4594-B696-8B08371B4C1D}" presName="Parent" presStyleLbl="revTx" presStyleIdx="6" presStyleCnt="11">
        <dgm:presLayoutVars>
          <dgm:chMax/>
          <dgm:chPref val="4"/>
          <dgm:bulletEnabled val="1"/>
        </dgm:presLayoutVars>
      </dgm:prSet>
      <dgm:spPr/>
      <dgm:t>
        <a:bodyPr/>
        <a:lstStyle/>
        <a:p>
          <a:endParaRPr lang="zh-CN" altLang="en-US"/>
        </a:p>
      </dgm:t>
    </dgm:pt>
    <dgm:pt modelId="{55620D01-E9FD-40EE-BD89-983DDB828B05}" type="pres">
      <dgm:prSet presAssocID="{E67892E7-B256-4594-B696-8B08371B4C1D}" presName="childShape" presStyleCnt="0">
        <dgm:presLayoutVars>
          <dgm:chMax val="0"/>
          <dgm:chPref val="0"/>
        </dgm:presLayoutVars>
      </dgm:prSet>
      <dgm:spPr/>
    </dgm:pt>
    <dgm:pt modelId="{9225A36B-4CF1-4946-9A4C-862B91420474}" type="pres">
      <dgm:prSet presAssocID="{C2DB5273-BCB8-4A68-A5E1-BC12DC21DF16}" presName="childComposite" presStyleCnt="0">
        <dgm:presLayoutVars>
          <dgm:chMax val="0"/>
          <dgm:chPref val="0"/>
        </dgm:presLayoutVars>
      </dgm:prSet>
      <dgm:spPr/>
    </dgm:pt>
    <dgm:pt modelId="{3A2AFFE2-5ADC-4631-9297-9CA6A7DC6505}" type="pres">
      <dgm:prSet presAssocID="{C2DB5273-BCB8-4A68-A5E1-BC12DC21DF16}" presName="ChildAccent" presStyleLbl="solidFgAcc1" presStyleIdx="5" presStyleCnt="9"/>
      <dgm:spPr/>
    </dgm:pt>
    <dgm:pt modelId="{E1C4B0EA-A4C4-44C2-BF6D-7DA7B57426D0}" type="pres">
      <dgm:prSet presAssocID="{C2DB5273-BCB8-4A68-A5E1-BC12DC21DF16}" presName="Child" presStyleLbl="revTx" presStyleIdx="7" presStyleCnt="11">
        <dgm:presLayoutVars>
          <dgm:chMax val="0"/>
          <dgm:chPref val="0"/>
          <dgm:bulletEnabled val="1"/>
        </dgm:presLayoutVars>
      </dgm:prSet>
      <dgm:spPr/>
      <dgm:t>
        <a:bodyPr/>
        <a:lstStyle/>
        <a:p>
          <a:endParaRPr lang="zh-CN" altLang="en-US"/>
        </a:p>
      </dgm:t>
    </dgm:pt>
    <dgm:pt modelId="{FDA24500-F98A-4FBE-802F-A0BB330ADB03}" type="pres">
      <dgm:prSet presAssocID="{5A184B25-E5BD-407F-B8F4-B2F5E5A40AA1}" presName="childComposite" presStyleCnt="0">
        <dgm:presLayoutVars>
          <dgm:chMax val="0"/>
          <dgm:chPref val="0"/>
        </dgm:presLayoutVars>
      </dgm:prSet>
      <dgm:spPr/>
    </dgm:pt>
    <dgm:pt modelId="{491B93D9-6136-420E-87AD-03D3BB687A58}" type="pres">
      <dgm:prSet presAssocID="{5A184B25-E5BD-407F-B8F4-B2F5E5A40AA1}" presName="ChildAccent" presStyleLbl="solidFgAcc1" presStyleIdx="6" presStyleCnt="9"/>
      <dgm:spPr/>
    </dgm:pt>
    <dgm:pt modelId="{0F299F3D-286E-41F3-9798-73B9F43323DA}" type="pres">
      <dgm:prSet presAssocID="{5A184B25-E5BD-407F-B8F4-B2F5E5A40AA1}" presName="Child" presStyleLbl="revTx" presStyleIdx="8" presStyleCnt="11">
        <dgm:presLayoutVars>
          <dgm:chMax val="0"/>
          <dgm:chPref val="0"/>
          <dgm:bulletEnabled val="1"/>
        </dgm:presLayoutVars>
      </dgm:prSet>
      <dgm:spPr/>
      <dgm:t>
        <a:bodyPr/>
        <a:lstStyle/>
        <a:p>
          <a:endParaRPr lang="zh-CN" altLang="en-US"/>
        </a:p>
      </dgm:t>
    </dgm:pt>
    <dgm:pt modelId="{723EF2E0-9D36-419C-8F4F-C93E2E499D36}" type="pres">
      <dgm:prSet presAssocID="{6A516C06-ED66-40B0-8195-12819D9D7BDD}" presName="childComposite" presStyleCnt="0">
        <dgm:presLayoutVars>
          <dgm:chMax val="0"/>
          <dgm:chPref val="0"/>
        </dgm:presLayoutVars>
      </dgm:prSet>
      <dgm:spPr/>
    </dgm:pt>
    <dgm:pt modelId="{9832F075-DCF7-468C-B00C-116C7268CD14}" type="pres">
      <dgm:prSet presAssocID="{6A516C06-ED66-40B0-8195-12819D9D7BDD}" presName="ChildAccent" presStyleLbl="solidFgAcc1" presStyleIdx="7" presStyleCnt="9"/>
      <dgm:spPr/>
    </dgm:pt>
    <dgm:pt modelId="{72B093B9-A358-4B63-9F98-22BE6F0AA095}" type="pres">
      <dgm:prSet presAssocID="{6A516C06-ED66-40B0-8195-12819D9D7BDD}" presName="Child" presStyleLbl="revTx" presStyleIdx="9" presStyleCnt="11">
        <dgm:presLayoutVars>
          <dgm:chMax val="0"/>
          <dgm:chPref val="0"/>
          <dgm:bulletEnabled val="1"/>
        </dgm:presLayoutVars>
      </dgm:prSet>
      <dgm:spPr/>
      <dgm:t>
        <a:bodyPr/>
        <a:lstStyle/>
        <a:p>
          <a:endParaRPr lang="zh-CN" altLang="en-US"/>
        </a:p>
      </dgm:t>
    </dgm:pt>
    <dgm:pt modelId="{10D08F30-6914-4733-ADFD-9C248BC04234}" type="pres">
      <dgm:prSet presAssocID="{795D2C48-4356-4450-9CC9-BB8E5A635E64}" presName="childComposite" presStyleCnt="0">
        <dgm:presLayoutVars>
          <dgm:chMax val="0"/>
          <dgm:chPref val="0"/>
        </dgm:presLayoutVars>
      </dgm:prSet>
      <dgm:spPr/>
    </dgm:pt>
    <dgm:pt modelId="{73CE57B8-06C6-4632-A4F9-22714BD5A1AF}" type="pres">
      <dgm:prSet presAssocID="{795D2C48-4356-4450-9CC9-BB8E5A635E64}" presName="ChildAccent" presStyleLbl="solidFgAcc1" presStyleIdx="8" presStyleCnt="9"/>
      <dgm:spPr/>
    </dgm:pt>
    <dgm:pt modelId="{9C316231-55BC-4444-8CFE-DF467045D83D}" type="pres">
      <dgm:prSet presAssocID="{795D2C48-4356-4450-9CC9-BB8E5A635E64}" presName="Child" presStyleLbl="revTx" presStyleIdx="10" presStyleCnt="11">
        <dgm:presLayoutVars>
          <dgm:chMax val="0"/>
          <dgm:chPref val="0"/>
          <dgm:bulletEnabled val="1"/>
        </dgm:presLayoutVars>
      </dgm:prSet>
      <dgm:spPr/>
      <dgm:t>
        <a:bodyPr/>
        <a:lstStyle/>
        <a:p>
          <a:endParaRPr lang="zh-CN" altLang="en-US"/>
        </a:p>
      </dgm:t>
    </dgm:pt>
  </dgm:ptLst>
  <dgm:cxnLst>
    <dgm:cxn modelId="{7CDAE7B8-9511-4BEF-AB80-77313A9BA561}" type="presOf" srcId="{8E40E07A-B051-4C9C-9B96-87C1F7E41B10}" destId="{560D87D3-66AF-44C6-B9FE-EBF7F319A3BF}" srcOrd="0" destOrd="0" presId="urn:microsoft.com/office/officeart/2008/layout/SquareAccentList"/>
    <dgm:cxn modelId="{20665E7A-3DC5-4348-8C21-ECB979113904}" srcId="{E67892E7-B256-4594-B696-8B08371B4C1D}" destId="{C2DB5273-BCB8-4A68-A5E1-BC12DC21DF16}" srcOrd="0" destOrd="0" parTransId="{EF67A814-C51E-4A0A-A45B-14A9F4CD2824}" sibTransId="{5FA08FB4-553F-44EF-A77C-ED4C70C947B0}"/>
    <dgm:cxn modelId="{D7C830D3-6760-4AEA-9425-545495F75A82}" srcId="{B5B4FAA0-DDE5-4A81-85D5-33D7E77264A6}" destId="{AE47320D-6E00-427E-B3D2-52A1CA77A721}" srcOrd="4" destOrd="0" parTransId="{6949C72F-D5AE-48B0-A8D8-C6F2DDDBA7A8}" sibTransId="{1E221DD2-687E-446A-A4D1-12FB6A8965F6}"/>
    <dgm:cxn modelId="{F46B9285-CFC5-4E2B-8CEE-96B61FD4C582}" srcId="{B5B4FAA0-DDE5-4A81-85D5-33D7E77264A6}" destId="{945363DA-60E0-4E76-A68E-449E3B7C5014}" srcOrd="0" destOrd="0" parTransId="{98522D74-E287-48A4-AA89-2E75DCB08165}" sibTransId="{B2CA4ED3-C08B-4BD3-8DC8-542EA7936916}"/>
    <dgm:cxn modelId="{C9436B60-04C7-4BB7-84BA-A8266DD7D32F}" type="presOf" srcId="{83E7CD2B-45F3-49A9-9190-8A62DB20C90A}" destId="{BB5A86EB-7970-4DC2-86A3-8A1B357196D8}" srcOrd="0" destOrd="0" presId="urn:microsoft.com/office/officeart/2008/layout/SquareAccentList"/>
    <dgm:cxn modelId="{3E46E65C-1E7C-4FF3-9988-A21AA7154132}" type="presOf" srcId="{5A184B25-E5BD-407F-B8F4-B2F5E5A40AA1}" destId="{0F299F3D-286E-41F3-9798-73B9F43323DA}" srcOrd="0" destOrd="0" presId="urn:microsoft.com/office/officeart/2008/layout/SquareAccentList"/>
    <dgm:cxn modelId="{D32AE51C-2B9B-42DF-AFF0-5110D67D7370}" srcId="{E67892E7-B256-4594-B696-8B08371B4C1D}" destId="{5A184B25-E5BD-407F-B8F4-B2F5E5A40AA1}" srcOrd="1" destOrd="0" parTransId="{EFF1CCC9-80CF-498E-AAC7-8731A60979D9}" sibTransId="{C372449D-3DC1-4B0B-80BC-B4E778772631}"/>
    <dgm:cxn modelId="{76B557FB-82CE-46BA-9344-6BDD3F08B0AE}" type="presOf" srcId="{C2DB5273-BCB8-4A68-A5E1-BC12DC21DF16}" destId="{E1C4B0EA-A4C4-44C2-BF6D-7DA7B57426D0}" srcOrd="0" destOrd="0" presId="urn:microsoft.com/office/officeart/2008/layout/SquareAccentList"/>
    <dgm:cxn modelId="{DC3398F4-8BE7-4441-B27A-D08BF915852A}" type="presOf" srcId="{795D2C48-4356-4450-9CC9-BB8E5A635E64}" destId="{9C316231-55BC-4444-8CFE-DF467045D83D}" srcOrd="0" destOrd="0" presId="urn:microsoft.com/office/officeart/2008/layout/SquareAccentList"/>
    <dgm:cxn modelId="{C5148858-4AD5-4CBA-BD85-AA731C2DF845}" type="presOf" srcId="{AE47320D-6E00-427E-B3D2-52A1CA77A721}" destId="{EC40EE0E-200E-4931-86EA-E752D4AD3699}" srcOrd="0" destOrd="0" presId="urn:microsoft.com/office/officeart/2008/layout/SquareAccentList"/>
    <dgm:cxn modelId="{D2F761BD-A201-4973-9912-D90587901535}" srcId="{B5B4FAA0-DDE5-4A81-85D5-33D7E77264A6}" destId="{5FA8C884-35B7-42D3-A4C3-F9047ADA2E59}" srcOrd="2" destOrd="0" parTransId="{88C48FB7-EB88-4628-8CF3-5EC7135DD836}" sibTransId="{C1175C2D-4A07-4A2A-8286-7BC29636E046}"/>
    <dgm:cxn modelId="{D939EFD4-7720-42C3-9AE4-BB16FA3FB23B}" srcId="{B5B4FAA0-DDE5-4A81-85D5-33D7E77264A6}" destId="{83E7CD2B-45F3-49A9-9190-8A62DB20C90A}" srcOrd="1" destOrd="0" parTransId="{15E6C399-3B25-454B-8CB0-B69FF67A7521}" sibTransId="{D97604C8-2783-4ECE-92A7-27BE86FB44BC}"/>
    <dgm:cxn modelId="{DB090938-C0A9-40E6-AC17-46A0B19BF37D}" type="presOf" srcId="{5FA8C884-35B7-42D3-A4C3-F9047ADA2E59}" destId="{0B8E8B0F-F3A2-49EB-B8ED-30C040FB960A}" srcOrd="0" destOrd="0" presId="urn:microsoft.com/office/officeart/2008/layout/SquareAccentList"/>
    <dgm:cxn modelId="{0EB7C54F-8D66-4852-8E3C-E714DC2C59CB}" type="presOf" srcId="{E67892E7-B256-4594-B696-8B08371B4C1D}" destId="{DC6F7D76-C87B-43EB-A5D1-15DEFA4B9EDE}" srcOrd="0" destOrd="0" presId="urn:microsoft.com/office/officeart/2008/layout/SquareAccentList"/>
    <dgm:cxn modelId="{86C50655-C99F-46CE-A099-F61CDE735097}" srcId="{B5B4FAA0-DDE5-4A81-85D5-33D7E77264A6}" destId="{CA6655ED-2BA7-47E3-8A71-99A04F29A445}" srcOrd="3" destOrd="0" parTransId="{36F410A9-E6DA-442D-AEAD-E0530D031285}" sibTransId="{CD6DFA3C-FD5B-4172-AD3F-3015B638DDBD}"/>
    <dgm:cxn modelId="{15BFE651-73E6-4D68-A5D7-38515E4F5C58}" type="presOf" srcId="{B5B4FAA0-DDE5-4A81-85D5-33D7E77264A6}" destId="{337B9BF4-DB9F-475F-B2B2-5697AD6753DA}" srcOrd="0" destOrd="0" presId="urn:microsoft.com/office/officeart/2008/layout/SquareAccentList"/>
    <dgm:cxn modelId="{797D74A7-8CBA-4B0C-AF43-49ECD4552EA2}" srcId="{8E40E07A-B051-4C9C-9B96-87C1F7E41B10}" destId="{E67892E7-B256-4594-B696-8B08371B4C1D}" srcOrd="1" destOrd="0" parTransId="{491798B4-A942-4E27-974B-DE6769B95EE2}" sibTransId="{CFC58B4C-1F7C-4F32-9AA8-1B3279E5631B}"/>
    <dgm:cxn modelId="{B9763E07-04F1-46FF-AA9F-BB6A1F216FB1}" srcId="{8E40E07A-B051-4C9C-9B96-87C1F7E41B10}" destId="{B5B4FAA0-DDE5-4A81-85D5-33D7E77264A6}" srcOrd="0" destOrd="0" parTransId="{A0ADCCA3-CED9-4878-901B-A5C91DD5957D}" sibTransId="{33ED2C70-5FF2-4A92-A902-767E39455A40}"/>
    <dgm:cxn modelId="{2490C239-5A3D-47E2-AA7A-D2472E146E23}" type="presOf" srcId="{945363DA-60E0-4E76-A68E-449E3B7C5014}" destId="{0C39B0F0-1A0E-4617-8F65-058EB3C546AF}" srcOrd="0" destOrd="0" presId="urn:microsoft.com/office/officeart/2008/layout/SquareAccentList"/>
    <dgm:cxn modelId="{A23B0E25-6596-419C-9CC0-F95A494BC523}" srcId="{E67892E7-B256-4594-B696-8B08371B4C1D}" destId="{6A516C06-ED66-40B0-8195-12819D9D7BDD}" srcOrd="2" destOrd="0" parTransId="{6AED52C7-5DC5-4A44-8E5E-B3C82D092736}" sibTransId="{AA9C4803-663C-4D33-872E-573C4354A809}"/>
    <dgm:cxn modelId="{6149A8C6-5214-4423-9EFC-ED66C2F3D840}" type="presOf" srcId="{6A516C06-ED66-40B0-8195-12819D9D7BDD}" destId="{72B093B9-A358-4B63-9F98-22BE6F0AA095}" srcOrd="0" destOrd="0" presId="urn:microsoft.com/office/officeart/2008/layout/SquareAccentList"/>
    <dgm:cxn modelId="{95CEEBDF-6FBF-48B0-BB6B-AECEC2F5A789}" type="presOf" srcId="{CA6655ED-2BA7-47E3-8A71-99A04F29A445}" destId="{648F6412-B142-4218-8C80-150490107F4A}" srcOrd="0" destOrd="0" presId="urn:microsoft.com/office/officeart/2008/layout/SquareAccentList"/>
    <dgm:cxn modelId="{B6E8157E-79B4-4A54-AEA8-DEDCA35C95A9}" srcId="{E67892E7-B256-4594-B696-8B08371B4C1D}" destId="{795D2C48-4356-4450-9CC9-BB8E5A635E64}" srcOrd="3" destOrd="0" parTransId="{8E760F6D-5BB5-49F3-9E29-E777B5EF70BB}" sibTransId="{CBFF3744-5372-4778-AA88-3058BB6C8AAC}"/>
    <dgm:cxn modelId="{852B21B0-2D8B-40F4-86E9-99BBDC5545BB}" type="presParOf" srcId="{560D87D3-66AF-44C6-B9FE-EBF7F319A3BF}" destId="{43C7C668-AE3C-432F-B14E-8943B9EA5BD1}" srcOrd="0" destOrd="0" presId="urn:microsoft.com/office/officeart/2008/layout/SquareAccentList"/>
    <dgm:cxn modelId="{301E3943-9934-46C1-86CE-4F96DD56B1F7}" type="presParOf" srcId="{43C7C668-AE3C-432F-B14E-8943B9EA5BD1}" destId="{55F4269C-AD28-4957-9651-5438B5DD03C5}" srcOrd="0" destOrd="0" presId="urn:microsoft.com/office/officeart/2008/layout/SquareAccentList"/>
    <dgm:cxn modelId="{242F3DB1-1174-4A49-87B2-A4B725019039}" type="presParOf" srcId="{55F4269C-AD28-4957-9651-5438B5DD03C5}" destId="{6338494D-9F65-41F8-80C7-8FEDA05A69F5}" srcOrd="0" destOrd="0" presId="urn:microsoft.com/office/officeart/2008/layout/SquareAccentList"/>
    <dgm:cxn modelId="{FF9AFEA5-394A-4752-9DB1-896EBF884089}" type="presParOf" srcId="{55F4269C-AD28-4957-9651-5438B5DD03C5}" destId="{5B2C0F9E-BDAE-44FF-9D68-8A94F61FB7D5}" srcOrd="1" destOrd="0" presId="urn:microsoft.com/office/officeart/2008/layout/SquareAccentList"/>
    <dgm:cxn modelId="{12841C6B-F67D-4B1E-8B67-87FC90951A2E}" type="presParOf" srcId="{55F4269C-AD28-4957-9651-5438B5DD03C5}" destId="{337B9BF4-DB9F-475F-B2B2-5697AD6753DA}" srcOrd="2" destOrd="0" presId="urn:microsoft.com/office/officeart/2008/layout/SquareAccentList"/>
    <dgm:cxn modelId="{2DB8D8F4-7B5D-4BD4-8DF3-78D94A6C532D}" type="presParOf" srcId="{43C7C668-AE3C-432F-B14E-8943B9EA5BD1}" destId="{80525F5E-8FBD-47B5-BA99-FD338B84E9B3}" srcOrd="1" destOrd="0" presId="urn:microsoft.com/office/officeart/2008/layout/SquareAccentList"/>
    <dgm:cxn modelId="{15E3215F-1F9A-42F1-BBB5-B46A7F0FBDCE}" type="presParOf" srcId="{80525F5E-8FBD-47B5-BA99-FD338B84E9B3}" destId="{1374A311-68A5-44E9-A9A5-36A366D578DF}" srcOrd="0" destOrd="0" presId="urn:microsoft.com/office/officeart/2008/layout/SquareAccentList"/>
    <dgm:cxn modelId="{5892991B-1652-476E-A9DD-1DE0ED145DD3}" type="presParOf" srcId="{1374A311-68A5-44E9-A9A5-36A366D578DF}" destId="{280E5E14-4E56-4F3B-B5C1-A6652F5AADF0}" srcOrd="0" destOrd="0" presId="urn:microsoft.com/office/officeart/2008/layout/SquareAccentList"/>
    <dgm:cxn modelId="{B24755F3-F849-4651-9126-852B7F00D5DE}" type="presParOf" srcId="{1374A311-68A5-44E9-A9A5-36A366D578DF}" destId="{0C39B0F0-1A0E-4617-8F65-058EB3C546AF}" srcOrd="1" destOrd="0" presId="urn:microsoft.com/office/officeart/2008/layout/SquareAccentList"/>
    <dgm:cxn modelId="{5CA55B2B-6245-47EA-A861-088C98F43602}" type="presParOf" srcId="{80525F5E-8FBD-47B5-BA99-FD338B84E9B3}" destId="{0B5B35CA-9682-4108-A669-62232777F0C5}" srcOrd="1" destOrd="0" presId="urn:microsoft.com/office/officeart/2008/layout/SquareAccentList"/>
    <dgm:cxn modelId="{0E67D943-5B80-4093-8E94-E392EDF1E182}" type="presParOf" srcId="{0B5B35CA-9682-4108-A669-62232777F0C5}" destId="{E1032B0C-EA54-4A33-A6E7-8F46FA654255}" srcOrd="0" destOrd="0" presId="urn:microsoft.com/office/officeart/2008/layout/SquareAccentList"/>
    <dgm:cxn modelId="{98054C3E-4371-40B5-86CB-C7F34347E037}" type="presParOf" srcId="{0B5B35CA-9682-4108-A669-62232777F0C5}" destId="{BB5A86EB-7970-4DC2-86A3-8A1B357196D8}" srcOrd="1" destOrd="0" presId="urn:microsoft.com/office/officeart/2008/layout/SquareAccentList"/>
    <dgm:cxn modelId="{D85CBC6E-62D7-4608-BAB9-FB38EC2E619B}" type="presParOf" srcId="{80525F5E-8FBD-47B5-BA99-FD338B84E9B3}" destId="{585EADD0-8803-4173-8B72-8616A1399AC3}" srcOrd="2" destOrd="0" presId="urn:microsoft.com/office/officeart/2008/layout/SquareAccentList"/>
    <dgm:cxn modelId="{9A104A7C-7C45-49EB-8771-4198D1E03312}" type="presParOf" srcId="{585EADD0-8803-4173-8B72-8616A1399AC3}" destId="{122E1AB7-A077-4938-9ED0-D12395CF6570}" srcOrd="0" destOrd="0" presId="urn:microsoft.com/office/officeart/2008/layout/SquareAccentList"/>
    <dgm:cxn modelId="{CD563B42-7172-4CD4-9CFA-F07776F4ADCE}" type="presParOf" srcId="{585EADD0-8803-4173-8B72-8616A1399AC3}" destId="{0B8E8B0F-F3A2-49EB-B8ED-30C040FB960A}" srcOrd="1" destOrd="0" presId="urn:microsoft.com/office/officeart/2008/layout/SquareAccentList"/>
    <dgm:cxn modelId="{9A25D198-3EFE-489A-BA73-DBAF6C86010F}" type="presParOf" srcId="{80525F5E-8FBD-47B5-BA99-FD338B84E9B3}" destId="{60E35038-46D6-4B69-8A30-5A5E03BEDC2C}" srcOrd="3" destOrd="0" presId="urn:microsoft.com/office/officeart/2008/layout/SquareAccentList"/>
    <dgm:cxn modelId="{EB5750EE-FC68-4C3B-B5B2-1411139B154F}" type="presParOf" srcId="{60E35038-46D6-4B69-8A30-5A5E03BEDC2C}" destId="{99F75C22-2A6A-4E52-8440-551336AF41E3}" srcOrd="0" destOrd="0" presId="urn:microsoft.com/office/officeart/2008/layout/SquareAccentList"/>
    <dgm:cxn modelId="{0CB729BB-62BA-42AC-85FA-1A7075BC3BE1}" type="presParOf" srcId="{60E35038-46D6-4B69-8A30-5A5E03BEDC2C}" destId="{648F6412-B142-4218-8C80-150490107F4A}" srcOrd="1" destOrd="0" presId="urn:microsoft.com/office/officeart/2008/layout/SquareAccentList"/>
    <dgm:cxn modelId="{7F614DDF-014D-4F61-9D58-CC6220F54293}" type="presParOf" srcId="{80525F5E-8FBD-47B5-BA99-FD338B84E9B3}" destId="{5FAF66C5-926C-4AC7-88C5-3A03A7EA8A55}" srcOrd="4" destOrd="0" presId="urn:microsoft.com/office/officeart/2008/layout/SquareAccentList"/>
    <dgm:cxn modelId="{6EBDCA02-8ADF-4D74-B555-7E97CC8AFDFD}" type="presParOf" srcId="{5FAF66C5-926C-4AC7-88C5-3A03A7EA8A55}" destId="{F09A6954-8980-4F97-9F53-3B96E58C1C1C}" srcOrd="0" destOrd="0" presId="urn:microsoft.com/office/officeart/2008/layout/SquareAccentList"/>
    <dgm:cxn modelId="{57711693-B935-4DDF-A68B-1C2EAA030C7C}" type="presParOf" srcId="{5FAF66C5-926C-4AC7-88C5-3A03A7EA8A55}" destId="{EC40EE0E-200E-4931-86EA-E752D4AD3699}" srcOrd="1" destOrd="0" presId="urn:microsoft.com/office/officeart/2008/layout/SquareAccentList"/>
    <dgm:cxn modelId="{C364B14A-D1A2-41EC-B652-422282B220F0}" type="presParOf" srcId="{560D87D3-66AF-44C6-B9FE-EBF7F319A3BF}" destId="{27F665A8-B08D-4BA0-BEF0-BB3754F8F1B9}" srcOrd="1" destOrd="0" presId="urn:microsoft.com/office/officeart/2008/layout/SquareAccentList"/>
    <dgm:cxn modelId="{571873A7-9B78-41E1-824F-567E1375BA4F}" type="presParOf" srcId="{27F665A8-B08D-4BA0-BEF0-BB3754F8F1B9}" destId="{B4799E78-9768-4B4F-84E0-DBD1F2C19CCA}" srcOrd="0" destOrd="0" presId="urn:microsoft.com/office/officeart/2008/layout/SquareAccentList"/>
    <dgm:cxn modelId="{41B9894C-9DDE-42C2-9873-D666CF679480}" type="presParOf" srcId="{B4799E78-9768-4B4F-84E0-DBD1F2C19CCA}" destId="{D504851D-F558-4513-A786-59989D800540}" srcOrd="0" destOrd="0" presId="urn:microsoft.com/office/officeart/2008/layout/SquareAccentList"/>
    <dgm:cxn modelId="{2DD4C1D8-FC82-4AF7-94FC-A81613516F57}" type="presParOf" srcId="{B4799E78-9768-4B4F-84E0-DBD1F2C19CCA}" destId="{0CA2D791-922E-4871-940C-6434B0CB0E32}" srcOrd="1" destOrd="0" presId="urn:microsoft.com/office/officeart/2008/layout/SquareAccentList"/>
    <dgm:cxn modelId="{903E2C24-C2D1-49B8-B25A-CB8594615221}" type="presParOf" srcId="{B4799E78-9768-4B4F-84E0-DBD1F2C19CCA}" destId="{DC6F7D76-C87B-43EB-A5D1-15DEFA4B9EDE}" srcOrd="2" destOrd="0" presId="urn:microsoft.com/office/officeart/2008/layout/SquareAccentList"/>
    <dgm:cxn modelId="{B39D7F5C-C1E3-40C3-A091-906CF7A72931}" type="presParOf" srcId="{27F665A8-B08D-4BA0-BEF0-BB3754F8F1B9}" destId="{55620D01-E9FD-40EE-BD89-983DDB828B05}" srcOrd="1" destOrd="0" presId="urn:microsoft.com/office/officeart/2008/layout/SquareAccentList"/>
    <dgm:cxn modelId="{D2B79239-F571-4C23-A7C7-DACF9245E11E}" type="presParOf" srcId="{55620D01-E9FD-40EE-BD89-983DDB828B05}" destId="{9225A36B-4CF1-4946-9A4C-862B91420474}" srcOrd="0" destOrd="0" presId="urn:microsoft.com/office/officeart/2008/layout/SquareAccentList"/>
    <dgm:cxn modelId="{2DCA31C0-C1DA-4957-A9F3-575A6B0AC039}" type="presParOf" srcId="{9225A36B-4CF1-4946-9A4C-862B91420474}" destId="{3A2AFFE2-5ADC-4631-9297-9CA6A7DC6505}" srcOrd="0" destOrd="0" presId="urn:microsoft.com/office/officeart/2008/layout/SquareAccentList"/>
    <dgm:cxn modelId="{C541A53F-B904-4509-AD3D-8B19F97F41DF}" type="presParOf" srcId="{9225A36B-4CF1-4946-9A4C-862B91420474}" destId="{E1C4B0EA-A4C4-44C2-BF6D-7DA7B57426D0}" srcOrd="1" destOrd="0" presId="urn:microsoft.com/office/officeart/2008/layout/SquareAccentList"/>
    <dgm:cxn modelId="{AB479EA6-A385-4ED4-BBA9-DC26B94C24E0}" type="presParOf" srcId="{55620D01-E9FD-40EE-BD89-983DDB828B05}" destId="{FDA24500-F98A-4FBE-802F-A0BB330ADB03}" srcOrd="1" destOrd="0" presId="urn:microsoft.com/office/officeart/2008/layout/SquareAccentList"/>
    <dgm:cxn modelId="{904D9BEF-A981-4E5F-AB65-18472EACAE8F}" type="presParOf" srcId="{FDA24500-F98A-4FBE-802F-A0BB330ADB03}" destId="{491B93D9-6136-420E-87AD-03D3BB687A58}" srcOrd="0" destOrd="0" presId="urn:microsoft.com/office/officeart/2008/layout/SquareAccentList"/>
    <dgm:cxn modelId="{7DBA643B-B9CC-448B-8E5C-72E3AE5FFF0C}" type="presParOf" srcId="{FDA24500-F98A-4FBE-802F-A0BB330ADB03}" destId="{0F299F3D-286E-41F3-9798-73B9F43323DA}" srcOrd="1" destOrd="0" presId="urn:microsoft.com/office/officeart/2008/layout/SquareAccentList"/>
    <dgm:cxn modelId="{54918B14-2BB9-4591-9FEF-7A6445C1BA68}" type="presParOf" srcId="{55620D01-E9FD-40EE-BD89-983DDB828B05}" destId="{723EF2E0-9D36-419C-8F4F-C93E2E499D36}" srcOrd="2" destOrd="0" presId="urn:microsoft.com/office/officeart/2008/layout/SquareAccentList"/>
    <dgm:cxn modelId="{2BB0311E-182B-4051-B396-73CC44EB6E67}" type="presParOf" srcId="{723EF2E0-9D36-419C-8F4F-C93E2E499D36}" destId="{9832F075-DCF7-468C-B00C-116C7268CD14}" srcOrd="0" destOrd="0" presId="urn:microsoft.com/office/officeart/2008/layout/SquareAccentList"/>
    <dgm:cxn modelId="{90C235B2-3970-4625-9888-0E9D0229089A}" type="presParOf" srcId="{723EF2E0-9D36-419C-8F4F-C93E2E499D36}" destId="{72B093B9-A358-4B63-9F98-22BE6F0AA095}" srcOrd="1" destOrd="0" presId="urn:microsoft.com/office/officeart/2008/layout/SquareAccentList"/>
    <dgm:cxn modelId="{708B6CEA-5972-415C-A511-CC6EA86F51E7}" type="presParOf" srcId="{55620D01-E9FD-40EE-BD89-983DDB828B05}" destId="{10D08F30-6914-4733-ADFD-9C248BC04234}" srcOrd="3" destOrd="0" presId="urn:microsoft.com/office/officeart/2008/layout/SquareAccentList"/>
    <dgm:cxn modelId="{55FD40B3-DA13-477D-8DEC-5CFB24582A48}" type="presParOf" srcId="{10D08F30-6914-4733-ADFD-9C248BC04234}" destId="{73CE57B8-06C6-4632-A4F9-22714BD5A1AF}" srcOrd="0" destOrd="0" presId="urn:microsoft.com/office/officeart/2008/layout/SquareAccentList"/>
    <dgm:cxn modelId="{ADDF7430-85DA-4319-99C9-838542C569EF}" type="presParOf" srcId="{10D08F30-6914-4733-ADFD-9C248BC04234}" destId="{9C316231-55BC-4444-8CFE-DF467045D83D}"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7A8BFE-BD49-41AA-8D32-B295AFCFB5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C92F845-3F26-46C6-BEBD-C77908A02B3F}">
      <dgm:prSet phldrT="[文本]" custT="1"/>
      <dgm:spPr/>
      <dgm:t>
        <a:bodyPr/>
        <a:lstStyle/>
        <a:p>
          <a:pPr algn="ctr"/>
          <a:r>
            <a:rPr lang="zh-CN" altLang="en-US" sz="3200" dirty="0" smtClean="0">
              <a:latin typeface="思源黑体 CN" pitchFamily="34" charset="-122"/>
              <a:ea typeface="思源黑体 CN" pitchFamily="34" charset="-122"/>
            </a:rPr>
            <a:t>实战演练</a:t>
          </a:r>
          <a:endParaRPr lang="zh-CN" altLang="en-US" sz="3200" dirty="0">
            <a:latin typeface="思源黑体 CN" pitchFamily="34" charset="-122"/>
            <a:ea typeface="思源黑体 CN" pitchFamily="34" charset="-122"/>
          </a:endParaRPr>
        </a:p>
      </dgm:t>
    </dgm:pt>
    <dgm:pt modelId="{0AD693E1-F5AA-4B67-B4CF-111D98AF8E68}" type="parTrans" cxnId="{B8E0562E-A90C-4B90-B9DB-ADEAF7006267}">
      <dgm:prSet/>
      <dgm:spPr/>
      <dgm:t>
        <a:bodyPr/>
        <a:lstStyle/>
        <a:p>
          <a:endParaRPr lang="zh-CN" altLang="en-US"/>
        </a:p>
      </dgm:t>
    </dgm:pt>
    <dgm:pt modelId="{A2F7C34C-0F62-490E-BA06-1E750A55BD3A}" type="sibTrans" cxnId="{B8E0562E-A90C-4B90-B9DB-ADEAF7006267}">
      <dgm:prSet/>
      <dgm:spPr/>
      <dgm:t>
        <a:bodyPr/>
        <a:lstStyle/>
        <a:p>
          <a:endParaRPr lang="zh-CN" altLang="en-US"/>
        </a:p>
      </dgm:t>
    </dgm:pt>
    <dgm:pt modelId="{46BBAADD-03E3-44A5-896F-192FB3FB77B5}" type="pres">
      <dgm:prSet presAssocID="{5F7A8BFE-BD49-41AA-8D32-B295AFCFB58B}" presName="linear" presStyleCnt="0">
        <dgm:presLayoutVars>
          <dgm:animLvl val="lvl"/>
          <dgm:resizeHandles val="exact"/>
        </dgm:presLayoutVars>
      </dgm:prSet>
      <dgm:spPr/>
      <dgm:t>
        <a:bodyPr/>
        <a:lstStyle/>
        <a:p>
          <a:endParaRPr lang="zh-CN" altLang="en-US"/>
        </a:p>
      </dgm:t>
    </dgm:pt>
    <dgm:pt modelId="{B427F02D-B2AF-47C1-B254-828BFAFAA144}" type="pres">
      <dgm:prSet presAssocID="{DC92F845-3F26-46C6-BEBD-C77908A02B3F}" presName="parentText" presStyleLbl="node1" presStyleIdx="0" presStyleCnt="1">
        <dgm:presLayoutVars>
          <dgm:chMax val="0"/>
          <dgm:bulletEnabled val="1"/>
        </dgm:presLayoutVars>
      </dgm:prSet>
      <dgm:spPr/>
      <dgm:t>
        <a:bodyPr/>
        <a:lstStyle/>
        <a:p>
          <a:endParaRPr lang="zh-CN" altLang="en-US"/>
        </a:p>
      </dgm:t>
    </dgm:pt>
  </dgm:ptLst>
  <dgm:cxnLst>
    <dgm:cxn modelId="{B8E0562E-A90C-4B90-B9DB-ADEAF7006267}" srcId="{5F7A8BFE-BD49-41AA-8D32-B295AFCFB58B}" destId="{DC92F845-3F26-46C6-BEBD-C77908A02B3F}" srcOrd="0" destOrd="0" parTransId="{0AD693E1-F5AA-4B67-B4CF-111D98AF8E68}" sibTransId="{A2F7C34C-0F62-490E-BA06-1E750A55BD3A}"/>
    <dgm:cxn modelId="{41F17A42-B00C-4A2D-88B0-471CF25D2774}" type="presOf" srcId="{DC92F845-3F26-46C6-BEBD-C77908A02B3F}" destId="{B427F02D-B2AF-47C1-B254-828BFAFAA144}" srcOrd="0" destOrd="0" presId="urn:microsoft.com/office/officeart/2005/8/layout/vList2"/>
    <dgm:cxn modelId="{CFFEE8E6-C0FE-4B34-AAEE-82F4E373D499}" type="presOf" srcId="{5F7A8BFE-BD49-41AA-8D32-B295AFCFB58B}" destId="{46BBAADD-03E3-44A5-896F-192FB3FB77B5}" srcOrd="0" destOrd="0" presId="urn:microsoft.com/office/officeart/2005/8/layout/vList2"/>
    <dgm:cxn modelId="{037AF397-F496-4AF7-8EE9-CFC2468F84FD}" type="presParOf" srcId="{46BBAADD-03E3-44A5-896F-192FB3FB77B5}" destId="{B427F02D-B2AF-47C1-B254-828BFAFAA14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6B439-C122-45C2-811B-B1CB1E49B58B}">
      <dsp:nvSpPr>
        <dsp:cNvPr id="0" name=""/>
        <dsp:cNvSpPr/>
      </dsp:nvSpPr>
      <dsp:spPr>
        <a:xfrm>
          <a:off x="-3897214" y="-602611"/>
          <a:ext cx="4677381" cy="4677381"/>
        </a:xfrm>
        <a:prstGeom prst="blockArc">
          <a:avLst>
            <a:gd name="adj1" fmla="val 18900000"/>
            <a:gd name="adj2" fmla="val 2700000"/>
            <a:gd name="adj3" fmla="val 46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B2FBC-5DCC-4EC3-8479-86F38332F55F}">
      <dsp:nvSpPr>
        <dsp:cNvPr id="0" name=""/>
        <dsp:cNvSpPr/>
      </dsp:nvSpPr>
      <dsp:spPr>
        <a:xfrm>
          <a:off x="638269" y="496032"/>
          <a:ext cx="6562216" cy="99192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7342"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思源黑体 CN" pitchFamily="34" charset="-122"/>
              <a:ea typeface="思源黑体 CN" pitchFamily="34" charset="-122"/>
            </a:rPr>
            <a:t>理论学习</a:t>
          </a:r>
          <a:endParaRPr lang="zh-CN" altLang="en-US" sz="2400" kern="1200" dirty="0">
            <a:latin typeface="思源黑体 CN" pitchFamily="34" charset="-122"/>
            <a:ea typeface="思源黑体 CN" pitchFamily="34" charset="-122"/>
          </a:endParaRPr>
        </a:p>
      </dsp:txBody>
      <dsp:txXfrm>
        <a:off x="638269" y="496032"/>
        <a:ext cx="6562216" cy="991926"/>
      </dsp:txXfrm>
    </dsp:sp>
    <dsp:sp modelId="{6A357BC7-539B-4ECB-9EAB-2F5D90CE9E6C}">
      <dsp:nvSpPr>
        <dsp:cNvPr id="0" name=""/>
        <dsp:cNvSpPr/>
      </dsp:nvSpPr>
      <dsp:spPr>
        <a:xfrm>
          <a:off x="18315" y="372041"/>
          <a:ext cx="1239907" cy="12399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150DE-95BA-4D6F-A6F5-C14298A0F3B8}">
      <dsp:nvSpPr>
        <dsp:cNvPr id="0" name=""/>
        <dsp:cNvSpPr/>
      </dsp:nvSpPr>
      <dsp:spPr>
        <a:xfrm>
          <a:off x="638269" y="1984199"/>
          <a:ext cx="6562216" cy="99192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7342"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思源黑体 CN" pitchFamily="34" charset="-122"/>
              <a:ea typeface="思源黑体 CN" pitchFamily="34" charset="-122"/>
            </a:rPr>
            <a:t>实战演练</a:t>
          </a:r>
          <a:endParaRPr lang="zh-CN" altLang="en-US" sz="2400" kern="1200" dirty="0">
            <a:latin typeface="思源黑体 CN" pitchFamily="34" charset="-122"/>
            <a:ea typeface="思源黑体 CN" pitchFamily="34" charset="-122"/>
          </a:endParaRPr>
        </a:p>
      </dsp:txBody>
      <dsp:txXfrm>
        <a:off x="638269" y="1984199"/>
        <a:ext cx="6562216" cy="991926"/>
      </dsp:txXfrm>
    </dsp:sp>
    <dsp:sp modelId="{B483C345-9BBC-486A-BB37-7CB8CFC36996}">
      <dsp:nvSpPr>
        <dsp:cNvPr id="0" name=""/>
        <dsp:cNvSpPr/>
      </dsp:nvSpPr>
      <dsp:spPr>
        <a:xfrm>
          <a:off x="18315" y="1860209"/>
          <a:ext cx="1239907" cy="12399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7F02D-B2AF-47C1-B254-828BFAFAA144}">
      <dsp:nvSpPr>
        <dsp:cNvPr id="0" name=""/>
        <dsp:cNvSpPr/>
      </dsp:nvSpPr>
      <dsp:spPr>
        <a:xfrm>
          <a:off x="0" y="1423599"/>
          <a:ext cx="6096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思源黑体 CN" pitchFamily="34" charset="-122"/>
              <a:ea typeface="思源黑体 CN" pitchFamily="34" charset="-122"/>
            </a:rPr>
            <a:t>理论学习</a:t>
          </a:r>
          <a:endParaRPr lang="zh-CN" altLang="en-US" sz="3200" kern="1200" dirty="0">
            <a:latin typeface="思源黑体 CN" pitchFamily="34" charset="-122"/>
            <a:ea typeface="思源黑体 CN" pitchFamily="34" charset="-122"/>
          </a:endParaRPr>
        </a:p>
      </dsp:txBody>
      <dsp:txXfrm>
        <a:off x="59399" y="1482998"/>
        <a:ext cx="597720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8494D-9F65-41F8-80C7-8FEDA05A69F5}">
      <dsp:nvSpPr>
        <dsp:cNvPr id="0" name=""/>
        <dsp:cNvSpPr/>
      </dsp:nvSpPr>
      <dsp:spPr>
        <a:xfrm>
          <a:off x="31028" y="805534"/>
          <a:ext cx="3811491" cy="44841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2C0F9E-BDAE-44FF-9D68-8A94F61FB7D5}">
      <dsp:nvSpPr>
        <dsp:cNvPr id="0" name=""/>
        <dsp:cNvSpPr/>
      </dsp:nvSpPr>
      <dsp:spPr>
        <a:xfrm>
          <a:off x="31028" y="973939"/>
          <a:ext cx="280005" cy="28000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B9BF4-DB9F-475F-B2B2-5697AD6753DA}">
      <dsp:nvSpPr>
        <dsp:cNvPr id="0" name=""/>
        <dsp:cNvSpPr/>
      </dsp:nvSpPr>
      <dsp:spPr>
        <a:xfrm>
          <a:off x="31028" y="0"/>
          <a:ext cx="3811491" cy="805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60960" rIns="91440" bIns="60960" numCol="1" spcCol="1270" anchor="ctr" anchorCtr="0">
          <a:noAutofit/>
        </a:bodyPr>
        <a:lstStyle/>
        <a:p>
          <a:pPr lvl="0" algn="l" defTabSz="2133600">
            <a:lnSpc>
              <a:spcPct val="90000"/>
            </a:lnSpc>
            <a:spcBef>
              <a:spcPct val="0"/>
            </a:spcBef>
            <a:spcAft>
              <a:spcPct val="35000"/>
            </a:spcAft>
          </a:pPr>
          <a:r>
            <a:rPr lang="en-US" altLang="zh-CN" sz="4800" kern="1200" dirty="0" smtClean="0"/>
            <a:t> </a:t>
          </a:r>
          <a:endParaRPr lang="zh-CN" altLang="en-US" sz="4800" kern="1200" dirty="0"/>
        </a:p>
      </dsp:txBody>
      <dsp:txXfrm>
        <a:off x="31028" y="0"/>
        <a:ext cx="3811491" cy="805534"/>
      </dsp:txXfrm>
    </dsp:sp>
    <dsp:sp modelId="{280E5E14-4E56-4F3B-B5C1-A6652F5AADF0}">
      <dsp:nvSpPr>
        <dsp:cNvPr id="0" name=""/>
        <dsp:cNvSpPr/>
      </dsp:nvSpPr>
      <dsp:spPr>
        <a:xfrm>
          <a:off x="31028" y="1626624"/>
          <a:ext cx="279999" cy="27999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39B0F0-1A0E-4617-8F65-058EB3C546AF}">
      <dsp:nvSpPr>
        <dsp:cNvPr id="0" name=""/>
        <dsp:cNvSpPr/>
      </dsp:nvSpPr>
      <dsp:spPr>
        <a:xfrm>
          <a:off x="297832" y="1440284"/>
          <a:ext cx="3544686" cy="65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思源黑体 Light" pitchFamily="34" charset="-122"/>
              <a:ea typeface="思源黑体 Light" pitchFamily="34" charset="-122"/>
            </a:rPr>
            <a:t>采用单总线接口方式</a:t>
          </a:r>
          <a:endParaRPr lang="zh-CN" altLang="en-US" sz="1800" b="1" kern="1200" dirty="0">
            <a:latin typeface="思源黑体 Light" pitchFamily="34" charset="-122"/>
            <a:ea typeface="思源黑体 Light" pitchFamily="34" charset="-122"/>
          </a:endParaRPr>
        </a:p>
      </dsp:txBody>
      <dsp:txXfrm>
        <a:off x="297832" y="1440284"/>
        <a:ext cx="3544686" cy="652678"/>
      </dsp:txXfrm>
    </dsp:sp>
    <dsp:sp modelId="{E1032B0C-EA54-4A33-A6E7-8F46FA654255}">
      <dsp:nvSpPr>
        <dsp:cNvPr id="0" name=""/>
        <dsp:cNvSpPr/>
      </dsp:nvSpPr>
      <dsp:spPr>
        <a:xfrm>
          <a:off x="31028" y="2279302"/>
          <a:ext cx="279999" cy="27999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5A86EB-7970-4DC2-86A3-8A1B357196D8}">
      <dsp:nvSpPr>
        <dsp:cNvPr id="0" name=""/>
        <dsp:cNvSpPr/>
      </dsp:nvSpPr>
      <dsp:spPr>
        <a:xfrm>
          <a:off x="297832" y="2092962"/>
          <a:ext cx="3544686" cy="65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思源黑体 Light" pitchFamily="34" charset="-122"/>
              <a:ea typeface="思源黑体 Light" pitchFamily="34" charset="-122"/>
            </a:rPr>
            <a:t>测温范围宽、测量精度高</a:t>
          </a:r>
          <a:endParaRPr lang="zh-CN" altLang="en-US" sz="1800" b="1" kern="1200" dirty="0">
            <a:latin typeface="思源黑体 Light" pitchFamily="34" charset="-122"/>
            <a:ea typeface="思源黑体 Light" pitchFamily="34" charset="-122"/>
          </a:endParaRPr>
        </a:p>
      </dsp:txBody>
      <dsp:txXfrm>
        <a:off x="297832" y="2092962"/>
        <a:ext cx="3544686" cy="652678"/>
      </dsp:txXfrm>
    </dsp:sp>
    <dsp:sp modelId="{122E1AB7-A077-4938-9ED0-D12395CF6570}">
      <dsp:nvSpPr>
        <dsp:cNvPr id="0" name=""/>
        <dsp:cNvSpPr/>
      </dsp:nvSpPr>
      <dsp:spPr>
        <a:xfrm>
          <a:off x="31028" y="2931980"/>
          <a:ext cx="279999" cy="27999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8E8B0F-F3A2-49EB-B8ED-30C040FB960A}">
      <dsp:nvSpPr>
        <dsp:cNvPr id="0" name=""/>
        <dsp:cNvSpPr/>
      </dsp:nvSpPr>
      <dsp:spPr>
        <a:xfrm>
          <a:off x="297832" y="2745641"/>
          <a:ext cx="3544686" cy="65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思源黑体 Light" pitchFamily="34" charset="-122"/>
              <a:ea typeface="思源黑体 Light" pitchFamily="34" charset="-122"/>
            </a:rPr>
            <a:t>无需外围元件</a:t>
          </a:r>
          <a:endParaRPr lang="en-US" altLang="zh-CN" sz="1800" b="1" kern="1200" dirty="0" smtClean="0">
            <a:latin typeface="思源黑体 Light" pitchFamily="34" charset="-122"/>
            <a:ea typeface="思源黑体 Light" pitchFamily="34" charset="-122"/>
          </a:endParaRPr>
        </a:p>
      </dsp:txBody>
      <dsp:txXfrm>
        <a:off x="297832" y="2745641"/>
        <a:ext cx="3544686" cy="652678"/>
      </dsp:txXfrm>
    </dsp:sp>
    <dsp:sp modelId="{99F75C22-2A6A-4E52-8440-551336AF41E3}">
      <dsp:nvSpPr>
        <dsp:cNvPr id="0" name=""/>
        <dsp:cNvSpPr/>
      </dsp:nvSpPr>
      <dsp:spPr>
        <a:xfrm>
          <a:off x="31028" y="3584659"/>
          <a:ext cx="279999" cy="27999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8F6412-B142-4218-8C80-150490107F4A}">
      <dsp:nvSpPr>
        <dsp:cNvPr id="0" name=""/>
        <dsp:cNvSpPr/>
      </dsp:nvSpPr>
      <dsp:spPr>
        <a:xfrm>
          <a:off x="297832" y="3398319"/>
          <a:ext cx="3544686" cy="65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思源黑体 Light" pitchFamily="34" charset="-122"/>
              <a:ea typeface="思源黑体 Light" pitchFamily="34" charset="-122"/>
            </a:rPr>
            <a:t>支持多点组网功能，可实现多点测温</a:t>
          </a:r>
          <a:endParaRPr lang="en-US" altLang="zh-CN" sz="1800" b="1" kern="1200" dirty="0" smtClean="0">
            <a:latin typeface="思源黑体 Light" pitchFamily="34" charset="-122"/>
            <a:ea typeface="思源黑体 Light" pitchFamily="34" charset="-122"/>
          </a:endParaRPr>
        </a:p>
      </dsp:txBody>
      <dsp:txXfrm>
        <a:off x="297832" y="3398319"/>
        <a:ext cx="3544686" cy="652678"/>
      </dsp:txXfrm>
    </dsp:sp>
    <dsp:sp modelId="{F09A6954-8980-4F97-9F53-3B96E58C1C1C}">
      <dsp:nvSpPr>
        <dsp:cNvPr id="0" name=""/>
        <dsp:cNvSpPr/>
      </dsp:nvSpPr>
      <dsp:spPr>
        <a:xfrm>
          <a:off x="31028" y="4237337"/>
          <a:ext cx="279999" cy="27999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40EE0E-200E-4931-86EA-E752D4AD3699}">
      <dsp:nvSpPr>
        <dsp:cNvPr id="0" name=""/>
        <dsp:cNvSpPr/>
      </dsp:nvSpPr>
      <dsp:spPr>
        <a:xfrm>
          <a:off x="297832" y="4050997"/>
          <a:ext cx="3544686" cy="65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思源黑体 Light" pitchFamily="34" charset="-122"/>
              <a:ea typeface="思源黑体 Light" pitchFamily="34" charset="-122"/>
            </a:rPr>
            <a:t>可进行温度报警设置</a:t>
          </a:r>
          <a:endParaRPr lang="en-US" altLang="zh-CN" sz="1800" b="1" kern="1200" dirty="0" smtClean="0">
            <a:latin typeface="思源黑体 Light" pitchFamily="34" charset="-122"/>
            <a:ea typeface="思源黑体 Light" pitchFamily="34" charset="-122"/>
          </a:endParaRPr>
        </a:p>
      </dsp:txBody>
      <dsp:txXfrm>
        <a:off x="297832" y="4050997"/>
        <a:ext cx="3544686" cy="652678"/>
      </dsp:txXfrm>
    </dsp:sp>
    <dsp:sp modelId="{D504851D-F558-4513-A786-59989D800540}">
      <dsp:nvSpPr>
        <dsp:cNvPr id="0" name=""/>
        <dsp:cNvSpPr/>
      </dsp:nvSpPr>
      <dsp:spPr>
        <a:xfrm>
          <a:off x="4033093" y="805534"/>
          <a:ext cx="3811491" cy="44841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A2D791-922E-4871-940C-6434B0CB0E32}">
      <dsp:nvSpPr>
        <dsp:cNvPr id="0" name=""/>
        <dsp:cNvSpPr/>
      </dsp:nvSpPr>
      <dsp:spPr>
        <a:xfrm>
          <a:off x="4033093" y="973939"/>
          <a:ext cx="280005" cy="28000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6F7D76-C87B-43EB-A5D1-15DEFA4B9EDE}">
      <dsp:nvSpPr>
        <dsp:cNvPr id="0" name=""/>
        <dsp:cNvSpPr/>
      </dsp:nvSpPr>
      <dsp:spPr>
        <a:xfrm>
          <a:off x="4033093" y="0"/>
          <a:ext cx="3811491" cy="805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b="1" kern="1200" dirty="0" smtClean="0">
              <a:latin typeface="思源黑体 Light" pitchFamily="34" charset="-122"/>
              <a:ea typeface="思源黑体 Light" pitchFamily="34" charset="-122"/>
            </a:rPr>
            <a:t> </a:t>
          </a:r>
          <a:endParaRPr lang="zh-CN" altLang="en-US" sz="1800" b="1" kern="1200" dirty="0">
            <a:latin typeface="思源黑体 Light" pitchFamily="34" charset="-122"/>
            <a:ea typeface="思源黑体 Light" pitchFamily="34" charset="-122"/>
          </a:endParaRPr>
        </a:p>
      </dsp:txBody>
      <dsp:txXfrm>
        <a:off x="4033093" y="0"/>
        <a:ext cx="3811491" cy="805534"/>
      </dsp:txXfrm>
    </dsp:sp>
    <dsp:sp modelId="{3A2AFFE2-5ADC-4631-9297-9CA6A7DC6505}">
      <dsp:nvSpPr>
        <dsp:cNvPr id="0" name=""/>
        <dsp:cNvSpPr/>
      </dsp:nvSpPr>
      <dsp:spPr>
        <a:xfrm>
          <a:off x="4033093" y="1626624"/>
          <a:ext cx="279999" cy="27999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C4B0EA-A4C4-44C2-BF6D-7DA7B57426D0}">
      <dsp:nvSpPr>
        <dsp:cNvPr id="0" name=""/>
        <dsp:cNvSpPr/>
      </dsp:nvSpPr>
      <dsp:spPr>
        <a:xfrm>
          <a:off x="4299898" y="1440284"/>
          <a:ext cx="3544686" cy="65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思源黑体 Light" pitchFamily="34" charset="-122"/>
              <a:ea typeface="思源黑体 Light" pitchFamily="34" charset="-122"/>
            </a:rPr>
            <a:t>供电方式灵活</a:t>
          </a:r>
          <a:endParaRPr lang="zh-CN" altLang="en-US" sz="1800" b="1" kern="1200" dirty="0">
            <a:latin typeface="思源黑体 Light" pitchFamily="34" charset="-122"/>
            <a:ea typeface="思源黑体 Light" pitchFamily="34" charset="-122"/>
          </a:endParaRPr>
        </a:p>
      </dsp:txBody>
      <dsp:txXfrm>
        <a:off x="4299898" y="1440284"/>
        <a:ext cx="3544686" cy="652678"/>
      </dsp:txXfrm>
    </dsp:sp>
    <dsp:sp modelId="{491B93D9-6136-420E-87AD-03D3BB687A58}">
      <dsp:nvSpPr>
        <dsp:cNvPr id="0" name=""/>
        <dsp:cNvSpPr/>
      </dsp:nvSpPr>
      <dsp:spPr>
        <a:xfrm>
          <a:off x="4033093" y="2279302"/>
          <a:ext cx="279999" cy="27999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299F3D-286E-41F3-9798-73B9F43323DA}">
      <dsp:nvSpPr>
        <dsp:cNvPr id="0" name=""/>
        <dsp:cNvSpPr/>
      </dsp:nvSpPr>
      <dsp:spPr>
        <a:xfrm>
          <a:off x="4299898" y="2092962"/>
          <a:ext cx="3544686" cy="65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思源黑体 Light" pitchFamily="34" charset="-122"/>
              <a:ea typeface="思源黑体 Light" pitchFamily="34" charset="-122"/>
            </a:rPr>
            <a:t>测量分辨率可调节，采集精度转换时间短</a:t>
          </a:r>
          <a:endParaRPr lang="zh-CN" altLang="en-US" sz="1800" b="1" kern="1200" dirty="0">
            <a:latin typeface="思源黑体 Light" pitchFamily="34" charset="-122"/>
            <a:ea typeface="思源黑体 Light" pitchFamily="34" charset="-122"/>
          </a:endParaRPr>
        </a:p>
      </dsp:txBody>
      <dsp:txXfrm>
        <a:off x="4299898" y="2092962"/>
        <a:ext cx="3544686" cy="652678"/>
      </dsp:txXfrm>
    </dsp:sp>
    <dsp:sp modelId="{9832F075-DCF7-468C-B00C-116C7268CD14}">
      <dsp:nvSpPr>
        <dsp:cNvPr id="0" name=""/>
        <dsp:cNvSpPr/>
      </dsp:nvSpPr>
      <dsp:spPr>
        <a:xfrm>
          <a:off x="4033093" y="2931980"/>
          <a:ext cx="279999" cy="27999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B093B9-A358-4B63-9F98-22BE6F0AA095}">
      <dsp:nvSpPr>
        <dsp:cNvPr id="0" name=""/>
        <dsp:cNvSpPr/>
      </dsp:nvSpPr>
      <dsp:spPr>
        <a:xfrm>
          <a:off x="4299898" y="2745641"/>
          <a:ext cx="3544686" cy="65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思源黑体 Light" pitchFamily="34" charset="-122"/>
              <a:ea typeface="思源黑体 Light" pitchFamily="34" charset="-122"/>
            </a:rPr>
            <a:t>负压特性</a:t>
          </a:r>
          <a:endParaRPr lang="zh-CN" altLang="en-US" sz="1800" b="1" kern="1200" dirty="0">
            <a:latin typeface="思源黑体 Light" pitchFamily="34" charset="-122"/>
            <a:ea typeface="思源黑体 Light" pitchFamily="34" charset="-122"/>
          </a:endParaRPr>
        </a:p>
      </dsp:txBody>
      <dsp:txXfrm>
        <a:off x="4299898" y="2745641"/>
        <a:ext cx="3544686" cy="652678"/>
      </dsp:txXfrm>
    </dsp:sp>
    <dsp:sp modelId="{73CE57B8-06C6-4632-A4F9-22714BD5A1AF}">
      <dsp:nvSpPr>
        <dsp:cNvPr id="0" name=""/>
        <dsp:cNvSpPr/>
      </dsp:nvSpPr>
      <dsp:spPr>
        <a:xfrm>
          <a:off x="4033093" y="3584659"/>
          <a:ext cx="279999" cy="27999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316231-55BC-4444-8CFE-DF467045D83D}">
      <dsp:nvSpPr>
        <dsp:cNvPr id="0" name=""/>
        <dsp:cNvSpPr/>
      </dsp:nvSpPr>
      <dsp:spPr>
        <a:xfrm>
          <a:off x="4299898" y="3398319"/>
          <a:ext cx="3544686" cy="65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思源黑体 Light" pitchFamily="34" charset="-122"/>
              <a:ea typeface="思源黑体 Light" pitchFamily="34" charset="-122"/>
            </a:rPr>
            <a:t>掉电保护功能</a:t>
          </a:r>
          <a:endParaRPr lang="zh-CN" altLang="en-US" sz="1800" b="1" kern="1200" dirty="0">
            <a:latin typeface="思源黑体 Light" pitchFamily="34" charset="-122"/>
            <a:ea typeface="思源黑体 Light" pitchFamily="34" charset="-122"/>
          </a:endParaRPr>
        </a:p>
      </dsp:txBody>
      <dsp:txXfrm>
        <a:off x="4299898" y="3398319"/>
        <a:ext cx="3544686" cy="6526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7F02D-B2AF-47C1-B254-828BFAFAA144}">
      <dsp:nvSpPr>
        <dsp:cNvPr id="0" name=""/>
        <dsp:cNvSpPr/>
      </dsp:nvSpPr>
      <dsp:spPr>
        <a:xfrm>
          <a:off x="0" y="1423599"/>
          <a:ext cx="6096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思源黑体 CN" pitchFamily="34" charset="-122"/>
              <a:ea typeface="思源黑体 CN" pitchFamily="34" charset="-122"/>
            </a:rPr>
            <a:t>实战演练</a:t>
          </a:r>
          <a:endParaRPr lang="zh-CN" altLang="en-US" sz="3200" kern="1200" dirty="0">
            <a:latin typeface="思源黑体 CN" pitchFamily="34" charset="-122"/>
            <a:ea typeface="思源黑体 CN" pitchFamily="34" charset="-122"/>
          </a:endParaRPr>
        </a:p>
      </dsp:txBody>
      <dsp:txXfrm>
        <a:off x="59399" y="1482998"/>
        <a:ext cx="5977202" cy="109800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48CC2-015C-4B09-8666-AB3170310C30}" type="datetimeFigureOut">
              <a:rPr lang="zh-CN" altLang="en-US" smtClean="0"/>
              <a:t>2020/10/23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A4944C-FBC4-4862-A788-F573B2B71D84}" type="slidenum">
              <a:rPr lang="zh-CN" altLang="en-US" smtClean="0"/>
              <a:t>‹#›</a:t>
            </a:fld>
            <a:endParaRPr lang="zh-CN" altLang="en-US"/>
          </a:p>
        </p:txBody>
      </p:sp>
    </p:spTree>
    <p:extLst>
      <p:ext uri="{BB962C8B-B14F-4D97-AF65-F5344CB8AC3E}">
        <p14:creationId xmlns:p14="http://schemas.microsoft.com/office/powerpoint/2010/main" val="321004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117C1-E066-4E5E-955A-4C1A7D630DE0}" type="datetimeFigureOut">
              <a:rPr lang="zh-CN" altLang="en-US" smtClean="0"/>
              <a:t>2020/10/23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5946E-CFD3-46D9-87A1-2CA7EE0F856F}" type="slidenum">
              <a:rPr lang="zh-CN" altLang="en-US" smtClean="0"/>
              <a:t>‹#›</a:t>
            </a:fld>
            <a:endParaRPr lang="zh-CN" altLang="en-US"/>
          </a:p>
        </p:txBody>
      </p:sp>
    </p:spTree>
    <p:extLst>
      <p:ext uri="{BB962C8B-B14F-4D97-AF65-F5344CB8AC3E}">
        <p14:creationId xmlns:p14="http://schemas.microsoft.com/office/powerpoint/2010/main" val="361197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1"/>
          </a:xfrm>
          <a:prstGeom prst="rect">
            <a:avLst/>
          </a:prstGeom>
        </p:spPr>
      </p:pic>
      <p:sp>
        <p:nvSpPr>
          <p:cNvPr id="9" name="TextBox 8"/>
          <p:cNvSpPr txBox="1"/>
          <p:nvPr userDrawn="1"/>
        </p:nvSpPr>
        <p:spPr>
          <a:xfrm>
            <a:off x="779388" y="6458318"/>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sp>
        <p:nvSpPr>
          <p:cNvPr id="10" name="TextBox 9"/>
          <p:cNvSpPr txBox="1"/>
          <p:nvPr userDrawn="1"/>
        </p:nvSpPr>
        <p:spPr>
          <a:xfrm>
            <a:off x="6516216" y="6453601"/>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7"/>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 y="985300"/>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81"/>
            <a:ext cx="1069086" cy="528257"/>
          </a:xfrm>
          <a:prstGeom prst="rect">
            <a:avLst/>
          </a:prstGeom>
        </p:spPr>
      </p:pic>
    </p:spTree>
    <p:extLst>
      <p:ext uri="{BB962C8B-B14F-4D97-AF65-F5344CB8AC3E}">
        <p14:creationId xmlns:p14="http://schemas.microsoft.com/office/powerpoint/2010/main" val="2526869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1"/>
          </a:xfrm>
          <a:prstGeom prst="rect">
            <a:avLst/>
          </a:prstGeom>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52002" y="601200"/>
            <a:ext cx="1049441" cy="327600"/>
          </a:xfrm>
          <a:prstGeom prst="rect">
            <a:avLst/>
          </a:prstGeom>
        </p:spPr>
      </p:pic>
      <p:sp>
        <p:nvSpPr>
          <p:cNvPr id="11" name="TextBox 10"/>
          <p:cNvSpPr txBox="1"/>
          <p:nvPr userDrawn="1"/>
        </p:nvSpPr>
        <p:spPr>
          <a:xfrm>
            <a:off x="779388" y="6458318"/>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pic>
        <p:nvPicPr>
          <p:cNvPr id="14" name="图片 13"/>
          <p:cNvPicPr>
            <a:picLocks noChangeAspect="1"/>
          </p:cNvPicPr>
          <p:nvPr userDrawn="1"/>
        </p:nvPicPr>
        <p:blipFill>
          <a:blip r:embed="rId5" cstate="print">
            <a:biLevel thresh="25000"/>
            <a:extLst>
              <a:ext uri="{28A0092B-C50C-407E-A947-70E740481C1C}">
                <a14:useLocalDpi xmlns:a14="http://schemas.microsoft.com/office/drawing/2010/main" val="0"/>
              </a:ext>
            </a:extLst>
          </a:blip>
          <a:stretch>
            <a:fillRect/>
          </a:stretch>
        </p:blipFill>
        <p:spPr>
          <a:xfrm>
            <a:off x="283046" y="6517577"/>
            <a:ext cx="576064" cy="179828"/>
          </a:xfrm>
          <a:prstGeom prst="rect">
            <a:avLst/>
          </a:prstGeom>
        </p:spPr>
      </p:pic>
      <p:sp>
        <p:nvSpPr>
          <p:cNvPr id="8" name="TextBox 7"/>
          <p:cNvSpPr txBox="1"/>
          <p:nvPr userDrawn="1"/>
        </p:nvSpPr>
        <p:spPr>
          <a:xfrm>
            <a:off x="6516216" y="6453601"/>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1"/>
          </a:xfrm>
          <a:prstGeom prst="rect">
            <a:avLst/>
          </a:prstGeom>
        </p:spPr>
      </p:pic>
      <p:sp>
        <p:nvSpPr>
          <p:cNvPr id="11" name="TextBox 10"/>
          <p:cNvSpPr txBox="1"/>
          <p:nvPr userDrawn="1"/>
        </p:nvSpPr>
        <p:spPr>
          <a:xfrm>
            <a:off x="779388" y="6458318"/>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sp>
        <p:nvSpPr>
          <p:cNvPr id="12" name="TextBox 11"/>
          <p:cNvSpPr txBox="1"/>
          <p:nvPr userDrawn="1"/>
        </p:nvSpPr>
        <p:spPr>
          <a:xfrm>
            <a:off x="6516216" y="6453601"/>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pic>
        <p:nvPicPr>
          <p:cNvPr id="14" name="图片 13"/>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7"/>
            <a:ext cx="576064" cy="17982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 y="985300"/>
            <a:ext cx="9160193" cy="67437"/>
          </a:xfrm>
          <a:prstGeom prst="rect">
            <a:avLst/>
          </a:prstGeom>
        </p:spPr>
      </p:pic>
      <p:pic>
        <p:nvPicPr>
          <p:cNvPr id="10" name="图片 9"/>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7765006" y="524481"/>
            <a:ext cx="1069086" cy="528257"/>
          </a:xfrm>
          <a:prstGeom prst="rect">
            <a:avLst/>
          </a:prstGeom>
        </p:spPr>
      </p:pic>
    </p:spTree>
    <p:extLst>
      <p:ext uri="{BB962C8B-B14F-4D97-AF65-F5344CB8AC3E}">
        <p14:creationId xmlns:p14="http://schemas.microsoft.com/office/powerpoint/2010/main" val="1124743614"/>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556" y="1844824"/>
            <a:ext cx="7992888" cy="1846659"/>
          </a:xfrm>
          <a:prstGeom prst="rect">
            <a:avLst/>
          </a:prstGeom>
          <a:noFill/>
        </p:spPr>
        <p:txBody>
          <a:bodyPr wrap="square" rtlCol="0">
            <a:spAutoFit/>
          </a:bodyPr>
          <a:lstStyle/>
          <a:p>
            <a:pPr lvl="0" algn="ctr">
              <a:lnSpc>
                <a:spcPct val="150000"/>
              </a:lnSpc>
            </a:pPr>
            <a:r>
              <a:rPr lang="zh-CN" altLang="en-US"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第</a:t>
            </a:r>
            <a:r>
              <a:rPr lang="en-US" altLang="zh-CN"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38</a:t>
            </a:r>
            <a:r>
              <a:rPr lang="zh-CN" altLang="en-US"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讲</a:t>
            </a:r>
            <a:endParaRPr lang="en-US" altLang="zh-CN" sz="3200" dirty="0">
              <a:effectLst>
                <a:outerShdw blurRad="50800" dist="38100" dir="2700000" algn="tl" rotWithShape="0">
                  <a:prstClr val="black">
                    <a:alpha val="40000"/>
                  </a:prstClr>
                </a:outerShdw>
              </a:effectLst>
              <a:latin typeface="思源黑体 CN" pitchFamily="34" charset="-122"/>
              <a:ea typeface="思源黑体 CN" pitchFamily="34" charset="-122"/>
            </a:endParaRPr>
          </a:p>
          <a:p>
            <a:pPr lvl="0" algn="ctr">
              <a:lnSpc>
                <a:spcPct val="150000"/>
              </a:lnSpc>
            </a:pPr>
            <a:r>
              <a:rPr lang="en-US" altLang="zh-CN" sz="4400" dirty="0" smtClean="0">
                <a:effectLst>
                  <a:outerShdw blurRad="50800" dist="38100" dir="2700000" algn="tl" rotWithShape="0">
                    <a:prstClr val="black">
                      <a:alpha val="40000"/>
                    </a:prstClr>
                  </a:outerShdw>
                </a:effectLst>
                <a:latin typeface="思源黑体 CN" pitchFamily="34" charset="-122"/>
                <a:ea typeface="思源黑体 CN" pitchFamily="34" charset="-122"/>
              </a:rPr>
              <a:t>DS18B20</a:t>
            </a:r>
            <a:r>
              <a:rPr lang="zh-CN" altLang="en-US" sz="4400" dirty="0" smtClean="0">
                <a:effectLst>
                  <a:outerShdw blurRad="50800" dist="38100" dir="2700000" algn="tl" rotWithShape="0">
                    <a:prstClr val="black">
                      <a:alpha val="40000"/>
                    </a:prstClr>
                  </a:outerShdw>
                </a:effectLst>
                <a:latin typeface="思源黑体 CN" pitchFamily="34" charset="-122"/>
                <a:ea typeface="思源黑体 CN" pitchFamily="34" charset="-122"/>
              </a:rPr>
              <a:t>数字温度传感器</a:t>
            </a:r>
            <a:endParaRPr lang="zh-CN" altLang="en-US" sz="4400" dirty="0">
              <a:effectLst>
                <a:outerShdw blurRad="50800" dist="38100" dir="2700000" algn="tl" rotWithShape="0">
                  <a:prstClr val="black">
                    <a:alpha val="40000"/>
                  </a:prstClr>
                </a:outerShdw>
              </a:effectLst>
              <a:latin typeface="思源黑体 CN" pitchFamily="34" charset="-122"/>
              <a:ea typeface="思源黑体 CN" pitchFamily="34" charset="-122"/>
            </a:endParaRPr>
          </a:p>
        </p:txBody>
      </p:sp>
      <p:sp>
        <p:nvSpPr>
          <p:cNvPr id="4" name="TextBox 3"/>
          <p:cNvSpPr txBox="1"/>
          <p:nvPr/>
        </p:nvSpPr>
        <p:spPr>
          <a:xfrm>
            <a:off x="151517" y="601433"/>
            <a:ext cx="4492897" cy="400110"/>
          </a:xfrm>
          <a:prstGeom prst="rect">
            <a:avLst/>
          </a:prstGeom>
          <a:noFill/>
        </p:spPr>
        <p:txBody>
          <a:bodyPr wrap="none" rtlCol="0" anchor="ctr">
            <a:spAutoFit/>
          </a:bodyPr>
          <a:lstStyle/>
          <a:p>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野火</a:t>
            </a:r>
            <a:r>
              <a:rPr lang="en-US" altLang="zh-CN" sz="2000" dirty="0" smtClean="0">
                <a:latin typeface="思源黑体 Light" pitchFamily="34" charset="-122"/>
                <a:ea typeface="思源黑体 Light" pitchFamily="34" charset="-122"/>
              </a:rPr>
              <a:t>]《FPGA   Verilog</a:t>
            </a:r>
            <a:r>
              <a:rPr lang="zh-CN" altLang="en-US" sz="2000" dirty="0" smtClean="0">
                <a:latin typeface="思源黑体 Light" pitchFamily="34" charset="-122"/>
                <a:ea typeface="思源黑体 Light" pitchFamily="34" charset="-122"/>
              </a:rPr>
              <a:t>开发实战指南</a:t>
            </a:r>
            <a:r>
              <a:rPr lang="en-US" altLang="zh-CN" sz="2000" dirty="0" smtClean="0">
                <a:latin typeface="思源黑体 Light" pitchFamily="34" charset="-122"/>
                <a:ea typeface="思源黑体 Light" pitchFamily="34" charset="-122"/>
              </a:rPr>
              <a:t>》</a:t>
            </a:r>
            <a:endParaRPr lang="zh-CN" altLang="en-US" sz="2000" dirty="0">
              <a:latin typeface="思源黑体 Light" pitchFamily="34" charset="-122"/>
              <a:ea typeface="思源黑体 Light" pitchFamily="34" charset="-122"/>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57" y="4919473"/>
            <a:ext cx="1001893" cy="1020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itchFamily="34" charset="-122"/>
                <a:ea typeface="思源黑体 Light" pitchFamily="34" charset="-122"/>
              </a:rPr>
              <a:t>公众号</a:t>
            </a:r>
            <a:endParaRPr lang="zh-CN" altLang="en-US" sz="1400" dirty="0">
              <a:latin typeface="思源黑体 Light" pitchFamily="34" charset="-122"/>
              <a:ea typeface="思源黑体 Light" pitchFamily="34" charset="-122"/>
            </a:endParaRPr>
          </a:p>
        </p:txBody>
      </p:sp>
      <p:sp>
        <p:nvSpPr>
          <p:cNvPr id="9" name="TextBox 8"/>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itchFamily="34" charset="-122"/>
                <a:ea typeface="思源黑体 Light" pitchFamily="34" charset="-122"/>
              </a:rPr>
              <a:t>淘宝店铺</a:t>
            </a:r>
          </a:p>
        </p:txBody>
      </p:sp>
    </p:spTree>
    <p:extLst>
      <p:ext uri="{BB962C8B-B14F-4D97-AF65-F5344CB8AC3E}">
        <p14:creationId xmlns:p14="http://schemas.microsoft.com/office/powerpoint/2010/main" val="1557451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95536" y="1268760"/>
            <a:ext cx="4536504" cy="646331"/>
          </a:xfrm>
          <a:prstGeom prst="rect">
            <a:avLst/>
          </a:prstGeom>
          <a:noFill/>
        </p:spPr>
        <p:txBody>
          <a:bodyPr wrap="square" rtlCol="0">
            <a:spAutoFit/>
          </a:bodyPr>
          <a:lstStyle/>
          <a:p>
            <a:r>
              <a:rPr lang="zh-CN" altLang="en-US" sz="3600" dirty="0" smtClean="0">
                <a:latin typeface="思源黑体 CN" pitchFamily="34" charset="-122"/>
                <a:ea typeface="思源黑体 CN" pitchFamily="34" charset="-122"/>
              </a:rPr>
              <a:t>温度测量</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sp>
        <p:nvSpPr>
          <p:cNvPr id="8" name="TextBox 7"/>
          <p:cNvSpPr txBox="1"/>
          <p:nvPr/>
        </p:nvSpPr>
        <p:spPr>
          <a:xfrm>
            <a:off x="107504" y="1988840"/>
            <a:ext cx="4184963" cy="3416320"/>
          </a:xfrm>
          <a:prstGeom prst="rect">
            <a:avLst/>
          </a:prstGeom>
          <a:noFill/>
        </p:spPr>
        <p:txBody>
          <a:bodyPr wrap="square" rtlCol="0">
            <a:spAutoFit/>
          </a:bodyPr>
          <a:lstStyle/>
          <a:p>
            <a:r>
              <a:rPr lang="en-US" altLang="zh-CN" sz="2400" dirty="0" smtClean="0">
                <a:latin typeface="思源黑体 Light" pitchFamily="34" charset="-122"/>
                <a:ea typeface="思源黑体 Light" pitchFamily="34" charset="-122"/>
              </a:rPr>
              <a:t>         DS18B20</a:t>
            </a:r>
            <a:r>
              <a:rPr lang="zh-CN" altLang="en-US" sz="2400" dirty="0">
                <a:latin typeface="思源黑体 Light" pitchFamily="34" charset="-122"/>
                <a:ea typeface="思源黑体 Light" pitchFamily="34" charset="-122"/>
              </a:rPr>
              <a:t>中的温度传感器可完成对温度的测量</a:t>
            </a:r>
            <a:r>
              <a:rPr lang="zh-CN" altLang="en-US" sz="2400" dirty="0" smtClean="0">
                <a:latin typeface="思源黑体 Light" pitchFamily="34" charset="-122"/>
                <a:ea typeface="思源黑体 Light" pitchFamily="34" charset="-122"/>
              </a:rPr>
              <a:t>，他的温度转换精度用户可自定义为</a:t>
            </a:r>
            <a:r>
              <a:rPr lang="en-US" altLang="zh-CN" sz="2400" dirty="0" smtClean="0">
                <a:latin typeface="思源黑体 Light" pitchFamily="34" charset="-122"/>
                <a:ea typeface="思源黑体 Light" pitchFamily="34" charset="-122"/>
              </a:rPr>
              <a:t>9</a:t>
            </a:r>
            <a:r>
              <a:rPr lang="zh-CN" altLang="en-US" sz="2400" dirty="0">
                <a:latin typeface="思源黑体 Light" pitchFamily="34" charset="-122"/>
                <a:ea typeface="思源黑体 Light" pitchFamily="34" charset="-122"/>
              </a:rPr>
              <a:t>、</a:t>
            </a:r>
            <a:r>
              <a:rPr lang="en-US" altLang="zh-CN" sz="2400" dirty="0">
                <a:latin typeface="思源黑体 Light" pitchFamily="34" charset="-122"/>
                <a:ea typeface="思源黑体 Light" pitchFamily="34" charset="-122"/>
              </a:rPr>
              <a:t>10</a:t>
            </a:r>
            <a:r>
              <a:rPr lang="zh-CN" altLang="en-US" sz="2400" dirty="0">
                <a:latin typeface="思源黑体 Light" pitchFamily="34" charset="-122"/>
                <a:ea typeface="思源黑体 Light" pitchFamily="34" charset="-122"/>
              </a:rPr>
              <a:t>、</a:t>
            </a:r>
            <a:r>
              <a:rPr lang="en-US" altLang="zh-CN" sz="2400" dirty="0">
                <a:latin typeface="思源黑体 Light" pitchFamily="34" charset="-122"/>
                <a:ea typeface="思源黑体 Light" pitchFamily="34" charset="-122"/>
              </a:rPr>
              <a:t>11</a:t>
            </a:r>
            <a:r>
              <a:rPr lang="zh-CN" altLang="en-US" sz="2400" dirty="0">
                <a:latin typeface="思源黑体 Light" pitchFamily="34" charset="-122"/>
                <a:ea typeface="思源黑体 Light" pitchFamily="34" charset="-122"/>
              </a:rPr>
              <a:t>、</a:t>
            </a:r>
            <a:r>
              <a:rPr lang="en-US" altLang="zh-CN" sz="2400" dirty="0">
                <a:latin typeface="思源黑体 Light" pitchFamily="34" charset="-122"/>
                <a:ea typeface="思源黑体 Light" pitchFamily="34" charset="-122"/>
              </a:rPr>
              <a:t>12</a:t>
            </a:r>
            <a:r>
              <a:rPr lang="zh-CN" altLang="en-US" sz="2400" dirty="0">
                <a:latin typeface="思源黑体 Light" pitchFamily="34" charset="-122"/>
                <a:ea typeface="思源黑体 Light" pitchFamily="34" charset="-122"/>
              </a:rPr>
              <a:t>位，</a:t>
            </a:r>
            <a:r>
              <a:rPr lang="zh-CN" altLang="zh-CN" sz="2400" dirty="0">
                <a:latin typeface="思源黑体 Light" pitchFamily="34" charset="-122"/>
                <a:ea typeface="思源黑体 Light" pitchFamily="34" charset="-122"/>
              </a:rPr>
              <a:t>精度分别为</a:t>
            </a:r>
            <a:r>
              <a:rPr lang="en-US" altLang="zh-CN" sz="2400" dirty="0">
                <a:latin typeface="思源黑体 Light" pitchFamily="34" charset="-122"/>
                <a:ea typeface="思源黑体 Light" pitchFamily="34" charset="-122"/>
              </a:rPr>
              <a:t>0.5</a:t>
            </a:r>
            <a:r>
              <a:rPr lang="zh-CN" altLang="zh-CN" sz="2400" dirty="0">
                <a:latin typeface="思源黑体 Light" pitchFamily="34" charset="-122"/>
                <a:ea typeface="思源黑体 Light" pitchFamily="34" charset="-122"/>
              </a:rPr>
              <a:t>℃、</a:t>
            </a:r>
            <a:r>
              <a:rPr lang="en-US" altLang="zh-CN" sz="2400" dirty="0">
                <a:latin typeface="思源黑体 Light" pitchFamily="34" charset="-122"/>
                <a:ea typeface="思源黑体 Light" pitchFamily="34" charset="-122"/>
              </a:rPr>
              <a:t>0.25</a:t>
            </a:r>
            <a:r>
              <a:rPr lang="zh-CN" altLang="zh-CN" sz="2400" dirty="0">
                <a:latin typeface="思源黑体 Light" pitchFamily="34" charset="-122"/>
                <a:ea typeface="思源黑体 Light" pitchFamily="34" charset="-122"/>
              </a:rPr>
              <a:t>℃、</a:t>
            </a:r>
            <a:r>
              <a:rPr lang="en-US" altLang="zh-CN" sz="2400" dirty="0">
                <a:latin typeface="思源黑体 Light" pitchFamily="34" charset="-122"/>
                <a:ea typeface="思源黑体 Light" pitchFamily="34" charset="-122"/>
              </a:rPr>
              <a:t>0.125</a:t>
            </a:r>
            <a:r>
              <a:rPr lang="zh-CN" altLang="zh-CN" sz="2400" dirty="0">
                <a:latin typeface="思源黑体 Light" pitchFamily="34" charset="-122"/>
                <a:ea typeface="思源黑体 Light" pitchFamily="34" charset="-122"/>
              </a:rPr>
              <a:t>℃、</a:t>
            </a:r>
            <a:r>
              <a:rPr lang="en-US" altLang="zh-CN" sz="2400" dirty="0">
                <a:latin typeface="思源黑体 Light" pitchFamily="34" charset="-122"/>
                <a:ea typeface="思源黑体 Light" pitchFamily="34" charset="-122"/>
              </a:rPr>
              <a:t>0.0625</a:t>
            </a:r>
            <a:r>
              <a:rPr lang="zh-CN" altLang="zh-CN" sz="2400" dirty="0">
                <a:latin typeface="思源黑体 Light" pitchFamily="34" charset="-122"/>
                <a:ea typeface="思源黑体 Light" pitchFamily="34" charset="-122"/>
              </a:rPr>
              <a:t>℃</a:t>
            </a:r>
            <a:r>
              <a:rPr lang="zh-CN" altLang="zh-CN" sz="2400" dirty="0" smtClean="0">
                <a:latin typeface="思源黑体 Light" pitchFamily="34" charset="-122"/>
                <a:ea typeface="思源黑体 Light" pitchFamily="34" charset="-122"/>
              </a:rPr>
              <a:t>分辨率</a:t>
            </a:r>
            <a:r>
              <a:rPr lang="zh-CN" altLang="en-US" sz="2400" dirty="0" smtClean="0">
                <a:latin typeface="思源黑体 Light" pitchFamily="34" charset="-122"/>
                <a:ea typeface="思源黑体 Light" pitchFamily="34" charset="-122"/>
              </a:rPr>
              <a:t>。</a:t>
            </a:r>
            <a:endParaRPr lang="en-US" altLang="zh-CN" sz="2400" dirty="0" smtClean="0">
              <a:latin typeface="思源黑体 Light" pitchFamily="34" charset="-122"/>
              <a:ea typeface="思源黑体 Light" pitchFamily="34" charset="-122"/>
            </a:endParaRPr>
          </a:p>
          <a:p>
            <a:r>
              <a:rPr lang="zh-CN" altLang="en-US" sz="2400" dirty="0" smtClean="0">
                <a:latin typeface="思源黑体 Light" pitchFamily="34" charset="-122"/>
                <a:ea typeface="思源黑体 Light" pitchFamily="34" charset="-122"/>
              </a:rPr>
              <a:t>   </a:t>
            </a:r>
            <a:r>
              <a:rPr lang="en-US" altLang="zh-CN" sz="2400" dirty="0">
                <a:latin typeface="思源黑体 Light" pitchFamily="34" charset="-122"/>
                <a:ea typeface="思源黑体 Light" pitchFamily="34" charset="-122"/>
              </a:rPr>
              <a:t> </a:t>
            </a:r>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符号</a:t>
            </a:r>
            <a:r>
              <a:rPr lang="zh-CN" altLang="zh-CN" sz="2400" dirty="0">
                <a:latin typeface="思源黑体 Light" pitchFamily="34" charset="-122"/>
                <a:ea typeface="思源黑体 Light" pitchFamily="34" charset="-122"/>
              </a:rPr>
              <a:t>标志位（</a:t>
            </a:r>
            <a:r>
              <a:rPr lang="en-US" altLang="zh-CN" sz="2400" dirty="0">
                <a:latin typeface="思源黑体 Light" pitchFamily="34" charset="-122"/>
                <a:ea typeface="思源黑体 Light" pitchFamily="34" charset="-122"/>
              </a:rPr>
              <a:t>S</a:t>
            </a:r>
            <a:r>
              <a:rPr lang="zh-CN" altLang="zh-CN" sz="2400" dirty="0">
                <a:latin typeface="思源黑体 Light" pitchFamily="34" charset="-122"/>
                <a:ea typeface="思源黑体 Light" pitchFamily="34" charset="-122"/>
              </a:rPr>
              <a:t>）</a:t>
            </a:r>
            <a:r>
              <a:rPr lang="zh-CN" altLang="en-US" sz="2400" dirty="0">
                <a:latin typeface="思源黑体 Light" pitchFamily="34" charset="-122"/>
                <a:ea typeface="思源黑体 Light" pitchFamily="34" charset="-122"/>
              </a:rPr>
              <a:t>表示</a:t>
            </a:r>
            <a:r>
              <a:rPr lang="zh-CN" altLang="zh-CN" sz="2400" dirty="0">
                <a:latin typeface="思源黑体 Light" pitchFamily="34" charset="-122"/>
                <a:ea typeface="思源黑体 Light" pitchFamily="34" charset="-122"/>
              </a:rPr>
              <a:t>温度的正负极性：若</a:t>
            </a:r>
            <a:r>
              <a:rPr lang="en-US" altLang="zh-CN" sz="2400" dirty="0">
                <a:latin typeface="思源黑体 Light" pitchFamily="34" charset="-122"/>
                <a:ea typeface="思源黑体 Light" pitchFamily="34" charset="-122"/>
              </a:rPr>
              <a:t>S=0</a:t>
            </a:r>
            <a:r>
              <a:rPr lang="zh-CN" altLang="zh-CN" sz="2400" dirty="0">
                <a:latin typeface="思源黑体 Light" pitchFamily="34" charset="-122"/>
                <a:ea typeface="思源黑体 Light" pitchFamily="34" charset="-122"/>
              </a:rPr>
              <a:t>，则为正数；若</a:t>
            </a:r>
            <a:r>
              <a:rPr lang="en-US" altLang="zh-CN" sz="2400" dirty="0">
                <a:latin typeface="思源黑体 Light" pitchFamily="34" charset="-122"/>
                <a:ea typeface="思源黑体 Light" pitchFamily="34" charset="-122"/>
              </a:rPr>
              <a:t>S=1</a:t>
            </a:r>
            <a:r>
              <a:rPr lang="zh-CN" altLang="zh-CN" sz="2400" dirty="0">
                <a:latin typeface="思源黑体 Light" pitchFamily="34" charset="-122"/>
                <a:ea typeface="思源黑体 Light" pitchFamily="34" charset="-122"/>
              </a:rPr>
              <a:t>，则为负数。</a:t>
            </a:r>
          </a:p>
        </p:txBody>
      </p:sp>
      <p:pic>
        <p:nvPicPr>
          <p:cNvPr id="7" name="图片 6" descr="C:\Users\ADMINI~1\AppData\Local\Temp\SNAGHTML4ba15b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467" y="4743504"/>
            <a:ext cx="4604045" cy="1336208"/>
          </a:xfrm>
          <a:prstGeom prst="rect">
            <a:avLst/>
          </a:prstGeom>
          <a:noFill/>
          <a:ln w="12700">
            <a:solidFill>
              <a:schemeClr val="tx1"/>
            </a:solidFill>
          </a:ln>
        </p:spPr>
      </p:pic>
      <p:graphicFrame>
        <p:nvGraphicFramePr>
          <p:cNvPr id="3" name="表格 2"/>
          <p:cNvGraphicFramePr>
            <a:graphicFrameLocks noGrp="1"/>
          </p:cNvGraphicFramePr>
          <p:nvPr>
            <p:extLst>
              <p:ext uri="{D42A27DB-BD31-4B8C-83A1-F6EECF244321}">
                <p14:modId xmlns:p14="http://schemas.microsoft.com/office/powerpoint/2010/main" val="2934544102"/>
              </p:ext>
            </p:extLst>
          </p:nvPr>
        </p:nvGraphicFramePr>
        <p:xfrm>
          <a:off x="4379216" y="1591925"/>
          <a:ext cx="4519584" cy="2856557"/>
        </p:xfrm>
        <a:graphic>
          <a:graphicData uri="http://schemas.openxmlformats.org/drawingml/2006/table">
            <a:tbl>
              <a:tblPr firstRow="1" firstCol="1" bandRow="1">
                <a:tableStyleId>{5C22544A-7EE6-4342-B048-85BDC9FD1C3A}</a:tableStyleId>
              </a:tblPr>
              <a:tblGrid>
                <a:gridCol w="998828">
                  <a:extLst>
                    <a:ext uri="{9D8B030D-6E8A-4147-A177-3AD203B41FA5}">
                      <a16:colId xmlns:a16="http://schemas.microsoft.com/office/drawing/2014/main" val="20000"/>
                    </a:ext>
                  </a:extLst>
                </a:gridCol>
                <a:gridCol w="1675862">
                  <a:extLst>
                    <a:ext uri="{9D8B030D-6E8A-4147-A177-3AD203B41FA5}">
                      <a16:colId xmlns:a16="http://schemas.microsoft.com/office/drawing/2014/main" val="20001"/>
                    </a:ext>
                  </a:extLst>
                </a:gridCol>
                <a:gridCol w="1844894">
                  <a:extLst>
                    <a:ext uri="{9D8B030D-6E8A-4147-A177-3AD203B41FA5}">
                      <a16:colId xmlns:a16="http://schemas.microsoft.com/office/drawing/2014/main" val="20002"/>
                    </a:ext>
                  </a:extLst>
                </a:gridCol>
              </a:tblGrid>
              <a:tr h="259687">
                <a:tc>
                  <a:txBody>
                    <a:bodyPr/>
                    <a:lstStyle/>
                    <a:p>
                      <a:pPr algn="ctr">
                        <a:lnSpc>
                          <a:spcPts val="1200"/>
                        </a:lnSpc>
                        <a:spcAft>
                          <a:spcPts val="0"/>
                        </a:spcAft>
                      </a:pPr>
                      <a:r>
                        <a:rPr lang="zh-CN" sz="1200" dirty="0">
                          <a:effectLst/>
                        </a:rPr>
                        <a:t>温度（℃）</a:t>
                      </a:r>
                      <a:endParaRPr lang="zh-CN" sz="1200" dirty="0">
                        <a:effectLst/>
                        <a:latin typeface="Times New Roman"/>
                        <a:ea typeface="黑体"/>
                      </a:endParaRPr>
                    </a:p>
                  </a:txBody>
                  <a:tcPr marL="68580" marR="68580" marT="0" marB="0" anchor="ctr" anchorCtr="1"/>
                </a:tc>
                <a:tc>
                  <a:txBody>
                    <a:bodyPr/>
                    <a:lstStyle/>
                    <a:p>
                      <a:pPr algn="ctr">
                        <a:lnSpc>
                          <a:spcPts val="1200"/>
                        </a:lnSpc>
                        <a:spcAft>
                          <a:spcPts val="0"/>
                        </a:spcAft>
                      </a:pPr>
                      <a:r>
                        <a:rPr lang="zh-CN" sz="1200">
                          <a:effectLst/>
                        </a:rPr>
                        <a:t>数据输出（二进制）</a:t>
                      </a:r>
                      <a:endParaRPr lang="zh-CN" sz="1200">
                        <a:effectLst/>
                        <a:latin typeface="Times New Roman"/>
                        <a:ea typeface="黑体"/>
                      </a:endParaRPr>
                    </a:p>
                  </a:txBody>
                  <a:tcPr marL="68580" marR="68580" marT="0" marB="0" anchor="ctr" anchorCtr="1"/>
                </a:tc>
                <a:tc>
                  <a:txBody>
                    <a:bodyPr/>
                    <a:lstStyle/>
                    <a:p>
                      <a:pPr algn="ctr">
                        <a:lnSpc>
                          <a:spcPts val="1200"/>
                        </a:lnSpc>
                        <a:spcAft>
                          <a:spcPts val="0"/>
                        </a:spcAft>
                      </a:pPr>
                      <a:r>
                        <a:rPr lang="zh-CN" sz="1200" dirty="0">
                          <a:effectLst/>
                        </a:rPr>
                        <a:t>数据输出（十六进制）</a:t>
                      </a:r>
                      <a:endParaRPr lang="zh-CN" sz="1200" dirty="0">
                        <a:effectLst/>
                        <a:latin typeface="Times New Roman"/>
                        <a:ea typeface="黑体"/>
                      </a:endParaRPr>
                    </a:p>
                  </a:txBody>
                  <a:tcPr marL="68580" marR="68580" marT="0" marB="0" anchor="ctr" anchorCtr="1"/>
                </a:tc>
                <a:extLst>
                  <a:ext uri="{0D108BD9-81ED-4DB2-BD59-A6C34878D82A}">
                    <a16:rowId xmlns:a16="http://schemas.microsoft.com/office/drawing/2014/main" val="10000"/>
                  </a:ext>
                </a:extLst>
              </a:tr>
              <a:tr h="259687">
                <a:tc>
                  <a:txBody>
                    <a:bodyPr/>
                    <a:lstStyle/>
                    <a:p>
                      <a:pPr algn="ctr">
                        <a:lnSpc>
                          <a:spcPts val="1200"/>
                        </a:lnSpc>
                        <a:spcAft>
                          <a:spcPts val="0"/>
                        </a:spcAft>
                      </a:pPr>
                      <a:r>
                        <a:rPr lang="en-US" sz="1000" dirty="0">
                          <a:effectLst/>
                        </a:rPr>
                        <a:t>+125</a:t>
                      </a:r>
                      <a:endParaRPr lang="zh-CN" sz="1000" dirty="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0000 0111 1101 0000</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dirty="0">
                          <a:effectLst/>
                        </a:rPr>
                        <a:t>07D0h</a:t>
                      </a:r>
                      <a:endParaRPr lang="zh-CN" sz="1000" dirty="0">
                        <a:effectLst/>
                        <a:latin typeface="Times New Roman"/>
                        <a:ea typeface="宋体"/>
                      </a:endParaRPr>
                    </a:p>
                  </a:txBody>
                  <a:tcPr marL="68580" marR="68580" marT="0" marB="0" anchor="ctr" anchorCtr="1"/>
                </a:tc>
                <a:extLst>
                  <a:ext uri="{0D108BD9-81ED-4DB2-BD59-A6C34878D82A}">
                    <a16:rowId xmlns:a16="http://schemas.microsoft.com/office/drawing/2014/main" val="10001"/>
                  </a:ext>
                </a:extLst>
              </a:tr>
              <a:tr h="259687">
                <a:tc>
                  <a:txBody>
                    <a:bodyPr/>
                    <a:lstStyle/>
                    <a:p>
                      <a:pPr algn="ctr">
                        <a:lnSpc>
                          <a:spcPts val="1200"/>
                        </a:lnSpc>
                        <a:spcAft>
                          <a:spcPts val="0"/>
                        </a:spcAft>
                      </a:pPr>
                      <a:r>
                        <a:rPr lang="en-US" sz="1000" dirty="0">
                          <a:effectLst/>
                        </a:rPr>
                        <a:t>+85</a:t>
                      </a:r>
                      <a:endParaRPr lang="zh-CN" sz="1000" dirty="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0000 0101 0101 0000</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0550h</a:t>
                      </a:r>
                      <a:endParaRPr lang="zh-CN" sz="1000">
                        <a:effectLst/>
                        <a:latin typeface="Times New Roman"/>
                        <a:ea typeface="宋体"/>
                      </a:endParaRPr>
                    </a:p>
                  </a:txBody>
                  <a:tcPr marL="68580" marR="68580" marT="0" marB="0" anchor="ctr" anchorCtr="1"/>
                </a:tc>
                <a:extLst>
                  <a:ext uri="{0D108BD9-81ED-4DB2-BD59-A6C34878D82A}">
                    <a16:rowId xmlns:a16="http://schemas.microsoft.com/office/drawing/2014/main" val="10002"/>
                  </a:ext>
                </a:extLst>
              </a:tr>
              <a:tr h="259687">
                <a:tc>
                  <a:txBody>
                    <a:bodyPr/>
                    <a:lstStyle/>
                    <a:p>
                      <a:pPr algn="ctr">
                        <a:lnSpc>
                          <a:spcPts val="1200"/>
                        </a:lnSpc>
                        <a:spcAft>
                          <a:spcPts val="0"/>
                        </a:spcAft>
                      </a:pPr>
                      <a:r>
                        <a:rPr lang="en-US" sz="1000" dirty="0">
                          <a:effectLst/>
                        </a:rPr>
                        <a:t>+25.0625</a:t>
                      </a:r>
                      <a:endParaRPr lang="zh-CN" sz="1000" dirty="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0000 0001 1001 0001</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0191h</a:t>
                      </a:r>
                      <a:endParaRPr lang="zh-CN" sz="1000">
                        <a:effectLst/>
                        <a:latin typeface="Times New Roman"/>
                        <a:ea typeface="宋体"/>
                      </a:endParaRPr>
                    </a:p>
                  </a:txBody>
                  <a:tcPr marL="68580" marR="68580" marT="0" marB="0" anchor="ctr" anchorCtr="1"/>
                </a:tc>
                <a:extLst>
                  <a:ext uri="{0D108BD9-81ED-4DB2-BD59-A6C34878D82A}">
                    <a16:rowId xmlns:a16="http://schemas.microsoft.com/office/drawing/2014/main" val="10003"/>
                  </a:ext>
                </a:extLst>
              </a:tr>
              <a:tr h="259687">
                <a:tc>
                  <a:txBody>
                    <a:bodyPr/>
                    <a:lstStyle/>
                    <a:p>
                      <a:pPr algn="ctr">
                        <a:lnSpc>
                          <a:spcPts val="1200"/>
                        </a:lnSpc>
                        <a:spcAft>
                          <a:spcPts val="0"/>
                        </a:spcAft>
                      </a:pPr>
                      <a:r>
                        <a:rPr lang="en-US" sz="1000" dirty="0">
                          <a:effectLst/>
                        </a:rPr>
                        <a:t>+10.125</a:t>
                      </a:r>
                      <a:endParaRPr lang="zh-CN" sz="1000" dirty="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0000 0000 1010 0010</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00A2h</a:t>
                      </a:r>
                      <a:endParaRPr lang="zh-CN" sz="1000">
                        <a:effectLst/>
                        <a:latin typeface="Times New Roman"/>
                        <a:ea typeface="宋体"/>
                      </a:endParaRPr>
                    </a:p>
                  </a:txBody>
                  <a:tcPr marL="68580" marR="68580" marT="0" marB="0" anchor="ctr" anchorCtr="1"/>
                </a:tc>
                <a:extLst>
                  <a:ext uri="{0D108BD9-81ED-4DB2-BD59-A6C34878D82A}">
                    <a16:rowId xmlns:a16="http://schemas.microsoft.com/office/drawing/2014/main" val="10004"/>
                  </a:ext>
                </a:extLst>
              </a:tr>
              <a:tr h="259687">
                <a:tc>
                  <a:txBody>
                    <a:bodyPr/>
                    <a:lstStyle/>
                    <a:p>
                      <a:pPr algn="ctr">
                        <a:lnSpc>
                          <a:spcPts val="1200"/>
                        </a:lnSpc>
                        <a:spcAft>
                          <a:spcPts val="0"/>
                        </a:spcAft>
                      </a:pPr>
                      <a:r>
                        <a:rPr lang="en-US" sz="1000">
                          <a:effectLst/>
                        </a:rPr>
                        <a:t>+0.5</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dirty="0">
                          <a:effectLst/>
                        </a:rPr>
                        <a:t>0000 0000 0000 1000</a:t>
                      </a:r>
                      <a:endParaRPr lang="zh-CN" sz="1000" dirty="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0008h</a:t>
                      </a:r>
                      <a:endParaRPr lang="zh-CN" sz="1000">
                        <a:effectLst/>
                        <a:latin typeface="Times New Roman"/>
                        <a:ea typeface="宋体"/>
                      </a:endParaRPr>
                    </a:p>
                  </a:txBody>
                  <a:tcPr marL="68580" marR="68580" marT="0" marB="0" anchor="ctr" anchorCtr="1"/>
                </a:tc>
                <a:extLst>
                  <a:ext uri="{0D108BD9-81ED-4DB2-BD59-A6C34878D82A}">
                    <a16:rowId xmlns:a16="http://schemas.microsoft.com/office/drawing/2014/main" val="10005"/>
                  </a:ext>
                </a:extLst>
              </a:tr>
              <a:tr h="259687">
                <a:tc>
                  <a:txBody>
                    <a:bodyPr/>
                    <a:lstStyle/>
                    <a:p>
                      <a:pPr algn="ctr">
                        <a:lnSpc>
                          <a:spcPts val="1200"/>
                        </a:lnSpc>
                        <a:spcAft>
                          <a:spcPts val="0"/>
                        </a:spcAft>
                      </a:pPr>
                      <a:r>
                        <a:rPr lang="en-US" sz="1000">
                          <a:effectLst/>
                        </a:rPr>
                        <a:t>0</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dirty="0">
                          <a:effectLst/>
                        </a:rPr>
                        <a:t>0000 0000 0000 0000</a:t>
                      </a:r>
                      <a:endParaRPr lang="zh-CN" sz="1000" dirty="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0000h</a:t>
                      </a:r>
                      <a:endParaRPr lang="zh-CN" sz="1000">
                        <a:effectLst/>
                        <a:latin typeface="Times New Roman"/>
                        <a:ea typeface="宋体"/>
                      </a:endParaRPr>
                    </a:p>
                  </a:txBody>
                  <a:tcPr marL="68580" marR="68580" marT="0" marB="0" anchor="ctr" anchorCtr="1"/>
                </a:tc>
                <a:extLst>
                  <a:ext uri="{0D108BD9-81ED-4DB2-BD59-A6C34878D82A}">
                    <a16:rowId xmlns:a16="http://schemas.microsoft.com/office/drawing/2014/main" val="10006"/>
                  </a:ext>
                </a:extLst>
              </a:tr>
              <a:tr h="259687">
                <a:tc>
                  <a:txBody>
                    <a:bodyPr/>
                    <a:lstStyle/>
                    <a:p>
                      <a:pPr algn="ctr">
                        <a:lnSpc>
                          <a:spcPts val="1200"/>
                        </a:lnSpc>
                        <a:spcAft>
                          <a:spcPts val="0"/>
                        </a:spcAft>
                      </a:pPr>
                      <a:r>
                        <a:rPr lang="en-US" sz="1000">
                          <a:effectLst/>
                        </a:rPr>
                        <a:t>-0.5</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dirty="0">
                          <a:effectLst/>
                        </a:rPr>
                        <a:t>1111 1111 1111 1000</a:t>
                      </a:r>
                      <a:endParaRPr lang="zh-CN" sz="1000" dirty="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FFF8h</a:t>
                      </a:r>
                      <a:endParaRPr lang="zh-CN" sz="1000">
                        <a:effectLst/>
                        <a:latin typeface="Times New Roman"/>
                        <a:ea typeface="宋体"/>
                      </a:endParaRPr>
                    </a:p>
                  </a:txBody>
                  <a:tcPr marL="68580" marR="68580" marT="0" marB="0" anchor="ctr" anchorCtr="1"/>
                </a:tc>
                <a:extLst>
                  <a:ext uri="{0D108BD9-81ED-4DB2-BD59-A6C34878D82A}">
                    <a16:rowId xmlns:a16="http://schemas.microsoft.com/office/drawing/2014/main" val="10007"/>
                  </a:ext>
                </a:extLst>
              </a:tr>
              <a:tr h="259687">
                <a:tc>
                  <a:txBody>
                    <a:bodyPr/>
                    <a:lstStyle/>
                    <a:p>
                      <a:pPr algn="ctr">
                        <a:lnSpc>
                          <a:spcPts val="1200"/>
                        </a:lnSpc>
                        <a:spcAft>
                          <a:spcPts val="0"/>
                        </a:spcAft>
                      </a:pPr>
                      <a:r>
                        <a:rPr lang="en-US" sz="1000">
                          <a:effectLst/>
                        </a:rPr>
                        <a:t>-10.125</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dirty="0">
                          <a:effectLst/>
                        </a:rPr>
                        <a:t>1111 1111 0101 1110</a:t>
                      </a:r>
                      <a:endParaRPr lang="zh-CN" sz="1000" dirty="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FF5Eh</a:t>
                      </a:r>
                      <a:endParaRPr lang="zh-CN" sz="1000">
                        <a:effectLst/>
                        <a:latin typeface="Times New Roman"/>
                        <a:ea typeface="宋体"/>
                      </a:endParaRPr>
                    </a:p>
                  </a:txBody>
                  <a:tcPr marL="68580" marR="68580" marT="0" marB="0" anchor="ctr" anchorCtr="1"/>
                </a:tc>
                <a:extLst>
                  <a:ext uri="{0D108BD9-81ED-4DB2-BD59-A6C34878D82A}">
                    <a16:rowId xmlns:a16="http://schemas.microsoft.com/office/drawing/2014/main" val="10008"/>
                  </a:ext>
                </a:extLst>
              </a:tr>
              <a:tr h="259687">
                <a:tc>
                  <a:txBody>
                    <a:bodyPr/>
                    <a:lstStyle/>
                    <a:p>
                      <a:pPr algn="ctr">
                        <a:lnSpc>
                          <a:spcPts val="1200"/>
                        </a:lnSpc>
                        <a:spcAft>
                          <a:spcPts val="0"/>
                        </a:spcAft>
                      </a:pPr>
                      <a:r>
                        <a:rPr lang="en-US" sz="1000">
                          <a:effectLst/>
                        </a:rPr>
                        <a:t>-25.0625</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dirty="0">
                          <a:effectLst/>
                        </a:rPr>
                        <a:t>1111 1110 0110 1111</a:t>
                      </a:r>
                      <a:endParaRPr lang="zh-CN" sz="1000" dirty="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dirty="0">
                          <a:effectLst/>
                        </a:rPr>
                        <a:t>FF6Fh</a:t>
                      </a:r>
                      <a:endParaRPr lang="zh-CN" sz="1000" dirty="0">
                        <a:effectLst/>
                        <a:latin typeface="Times New Roman"/>
                        <a:ea typeface="宋体"/>
                      </a:endParaRPr>
                    </a:p>
                  </a:txBody>
                  <a:tcPr marL="68580" marR="68580" marT="0" marB="0" anchor="ctr" anchorCtr="1"/>
                </a:tc>
                <a:extLst>
                  <a:ext uri="{0D108BD9-81ED-4DB2-BD59-A6C34878D82A}">
                    <a16:rowId xmlns:a16="http://schemas.microsoft.com/office/drawing/2014/main" val="10009"/>
                  </a:ext>
                </a:extLst>
              </a:tr>
              <a:tr h="259687">
                <a:tc>
                  <a:txBody>
                    <a:bodyPr/>
                    <a:lstStyle/>
                    <a:p>
                      <a:pPr algn="ctr">
                        <a:lnSpc>
                          <a:spcPts val="1200"/>
                        </a:lnSpc>
                        <a:spcAft>
                          <a:spcPts val="0"/>
                        </a:spcAft>
                      </a:pPr>
                      <a:r>
                        <a:rPr lang="en-US" sz="1000">
                          <a:effectLst/>
                        </a:rPr>
                        <a:t>-55</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a:effectLst/>
                        </a:rPr>
                        <a:t>1111 1100 1001 0000</a:t>
                      </a:r>
                      <a:endParaRPr lang="zh-CN" sz="1000">
                        <a:effectLst/>
                        <a:latin typeface="Times New Roman"/>
                        <a:ea typeface="宋体"/>
                      </a:endParaRPr>
                    </a:p>
                  </a:txBody>
                  <a:tcPr marL="68580" marR="68580" marT="0" marB="0" anchor="ctr" anchorCtr="1"/>
                </a:tc>
                <a:tc>
                  <a:txBody>
                    <a:bodyPr/>
                    <a:lstStyle/>
                    <a:p>
                      <a:pPr algn="ctr">
                        <a:lnSpc>
                          <a:spcPts val="1200"/>
                        </a:lnSpc>
                        <a:spcAft>
                          <a:spcPts val="0"/>
                        </a:spcAft>
                      </a:pPr>
                      <a:r>
                        <a:rPr lang="en-US" sz="1000" dirty="0">
                          <a:effectLst/>
                        </a:rPr>
                        <a:t>FC90h</a:t>
                      </a:r>
                      <a:endParaRPr lang="zh-CN" sz="1000" dirty="0">
                        <a:effectLst/>
                        <a:latin typeface="Times New Roman"/>
                        <a:ea typeface="宋体"/>
                      </a:endParaRPr>
                    </a:p>
                  </a:txBody>
                  <a:tcPr marL="68580" marR="68580" marT="0" marB="0" anchor="ctr" anchorCtr="1"/>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22751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95536" y="1268760"/>
            <a:ext cx="4536504" cy="646331"/>
          </a:xfrm>
          <a:prstGeom prst="rect">
            <a:avLst/>
          </a:prstGeom>
          <a:noFill/>
        </p:spPr>
        <p:txBody>
          <a:bodyPr wrap="square" rtlCol="0">
            <a:spAutoFit/>
          </a:bodyPr>
          <a:lstStyle/>
          <a:p>
            <a:r>
              <a:rPr lang="zh-CN" altLang="en-US" sz="3600" dirty="0" smtClean="0">
                <a:latin typeface="思源黑体 CN" pitchFamily="34" charset="-122"/>
                <a:ea typeface="思源黑体 CN" pitchFamily="34" charset="-122"/>
              </a:rPr>
              <a:t>配置寄存器</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sp>
        <p:nvSpPr>
          <p:cNvPr id="8" name="TextBox 7"/>
          <p:cNvSpPr txBox="1"/>
          <p:nvPr/>
        </p:nvSpPr>
        <p:spPr>
          <a:xfrm>
            <a:off x="345326" y="1988840"/>
            <a:ext cx="8403138" cy="830997"/>
          </a:xfrm>
          <a:prstGeom prst="rect">
            <a:avLst/>
          </a:prstGeom>
          <a:noFill/>
        </p:spPr>
        <p:txBody>
          <a:bodyPr wrap="square" rtlCol="0">
            <a:spAutoFit/>
          </a:bodyPr>
          <a:lstStyle/>
          <a:p>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高速缓存</a:t>
            </a:r>
            <a:r>
              <a:rPr lang="zh-CN" altLang="zh-CN" sz="2400" dirty="0">
                <a:latin typeface="思源黑体 Light" pitchFamily="34" charset="-122"/>
                <a:ea typeface="思源黑体 Light" pitchFamily="34" charset="-122"/>
              </a:rPr>
              <a:t>器中</a:t>
            </a:r>
            <a:r>
              <a:rPr lang="zh-CN" altLang="zh-CN" sz="2400" dirty="0" smtClean="0">
                <a:latin typeface="思源黑体 Light" pitchFamily="34" charset="-122"/>
                <a:ea typeface="思源黑体 Light" pitchFamily="34" charset="-122"/>
              </a:rPr>
              <a:t>第</a:t>
            </a:r>
            <a:r>
              <a:rPr lang="zh-CN" altLang="en-US" sz="2400" dirty="0" smtClean="0">
                <a:latin typeface="思源黑体 Light" pitchFamily="34" charset="-122"/>
                <a:ea typeface="思源黑体 Light" pitchFamily="34" charset="-122"/>
              </a:rPr>
              <a:t>五</a:t>
            </a:r>
            <a:r>
              <a:rPr lang="zh-CN" altLang="zh-CN" sz="2400" dirty="0" smtClean="0">
                <a:latin typeface="思源黑体 Light" pitchFamily="34" charset="-122"/>
                <a:ea typeface="思源黑体 Light" pitchFamily="34" charset="-122"/>
              </a:rPr>
              <a:t>个</a:t>
            </a:r>
            <a:r>
              <a:rPr lang="zh-CN" altLang="zh-CN" sz="2400" dirty="0">
                <a:latin typeface="思源黑体 Light" pitchFamily="34" charset="-122"/>
                <a:ea typeface="思源黑体 Light" pitchFamily="34" charset="-122"/>
              </a:rPr>
              <a:t>字节即为配置</a:t>
            </a:r>
            <a:r>
              <a:rPr lang="zh-CN" altLang="zh-CN" sz="2400" dirty="0" smtClean="0">
                <a:latin typeface="思源黑体 Light" pitchFamily="34" charset="-122"/>
                <a:ea typeface="思源黑体 Light" pitchFamily="34" charset="-122"/>
              </a:rPr>
              <a:t>寄存器</a:t>
            </a:r>
            <a:r>
              <a:rPr lang="zh-CN" altLang="en-US" sz="2400" dirty="0">
                <a:latin typeface="思源黑体 Light" pitchFamily="34" charset="-122"/>
                <a:ea typeface="思源黑体 Light" pitchFamily="34" charset="-122"/>
              </a:rPr>
              <a:t>，</a:t>
            </a:r>
            <a:r>
              <a:rPr lang="zh-CN" altLang="zh-CN" sz="2400" dirty="0" smtClean="0">
                <a:latin typeface="思源黑体 Light" pitchFamily="34" charset="-122"/>
                <a:ea typeface="思源黑体 Light" pitchFamily="34" charset="-122"/>
              </a:rPr>
              <a:t>用户</a:t>
            </a:r>
            <a:r>
              <a:rPr lang="zh-CN" altLang="zh-CN" sz="2400" dirty="0">
                <a:latin typeface="思源黑体 Light" pitchFamily="34" charset="-122"/>
                <a:ea typeface="思源黑体 Light" pitchFamily="34" charset="-122"/>
              </a:rPr>
              <a:t>通过改变</a:t>
            </a:r>
            <a:r>
              <a:rPr lang="en-US" altLang="zh-CN" sz="2400" dirty="0">
                <a:latin typeface="思源黑体 Light" pitchFamily="34" charset="-122"/>
                <a:ea typeface="思源黑体 Light" pitchFamily="34" charset="-122"/>
              </a:rPr>
              <a:t>R1</a:t>
            </a:r>
            <a:r>
              <a:rPr lang="zh-CN" altLang="zh-CN" sz="2400" dirty="0">
                <a:latin typeface="思源黑体 Light" pitchFamily="34" charset="-122"/>
                <a:ea typeface="思源黑体 Light" pitchFamily="34" charset="-122"/>
              </a:rPr>
              <a:t>和</a:t>
            </a:r>
            <a:r>
              <a:rPr lang="en-US" altLang="zh-CN" sz="2400" dirty="0">
                <a:latin typeface="思源黑体 Light" pitchFamily="34" charset="-122"/>
                <a:ea typeface="思源黑体 Light" pitchFamily="34" charset="-122"/>
              </a:rPr>
              <a:t>R0</a:t>
            </a:r>
            <a:r>
              <a:rPr lang="zh-CN" altLang="zh-CN" sz="2400" dirty="0">
                <a:latin typeface="思源黑体 Light" pitchFamily="34" charset="-122"/>
                <a:ea typeface="思源黑体 Light" pitchFamily="34" charset="-122"/>
              </a:rPr>
              <a:t>的值来配置</a:t>
            </a:r>
            <a:r>
              <a:rPr lang="en-US" altLang="zh-CN" sz="2400" dirty="0">
                <a:latin typeface="思源黑体 Light" pitchFamily="34" charset="-122"/>
                <a:ea typeface="思源黑体 Light" pitchFamily="34" charset="-122"/>
              </a:rPr>
              <a:t>DS18B20</a:t>
            </a:r>
            <a:r>
              <a:rPr lang="zh-CN" altLang="zh-CN" sz="2400" dirty="0">
                <a:latin typeface="思源黑体 Light" pitchFamily="34" charset="-122"/>
                <a:ea typeface="思源黑体 Light" pitchFamily="34" charset="-122"/>
              </a:rPr>
              <a:t>的分辨率</a:t>
            </a:r>
            <a:r>
              <a:rPr lang="zh-CN" altLang="zh-CN" sz="2400" dirty="0" smtClean="0">
                <a:latin typeface="思源黑体 Light" pitchFamily="34" charset="-122"/>
                <a:ea typeface="思源黑体 Light" pitchFamily="34" charset="-122"/>
              </a:rPr>
              <a:t>。</a:t>
            </a:r>
            <a:endParaRPr lang="zh-CN" altLang="zh-CN" sz="2400" dirty="0">
              <a:latin typeface="思源黑体 Light" pitchFamily="34" charset="-122"/>
              <a:ea typeface="思源黑体 Light" pitchFamily="34"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473" y="3068960"/>
            <a:ext cx="4794032" cy="896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表格 5"/>
          <p:cNvGraphicFramePr>
            <a:graphicFrameLocks noGrp="1"/>
          </p:cNvGraphicFramePr>
          <p:nvPr>
            <p:extLst>
              <p:ext uri="{D42A27DB-BD31-4B8C-83A1-F6EECF244321}">
                <p14:modId xmlns:p14="http://schemas.microsoft.com/office/powerpoint/2010/main" val="2833809862"/>
              </p:ext>
            </p:extLst>
          </p:nvPr>
        </p:nvGraphicFramePr>
        <p:xfrm>
          <a:off x="971600" y="4149080"/>
          <a:ext cx="7022974" cy="1914125"/>
        </p:xfrm>
        <a:graphic>
          <a:graphicData uri="http://schemas.openxmlformats.org/drawingml/2006/table">
            <a:tbl>
              <a:tblPr firstRow="1" firstCol="1" bandRow="1">
                <a:tableStyleId>{5C22544A-7EE6-4342-B048-85BDC9FD1C3A}</a:tableStyleId>
              </a:tblPr>
              <a:tblGrid>
                <a:gridCol w="859613">
                  <a:extLst>
                    <a:ext uri="{9D8B030D-6E8A-4147-A177-3AD203B41FA5}">
                      <a16:colId xmlns:a16="http://schemas.microsoft.com/office/drawing/2014/main" val="20000"/>
                    </a:ext>
                  </a:extLst>
                </a:gridCol>
                <a:gridCol w="859613">
                  <a:extLst>
                    <a:ext uri="{9D8B030D-6E8A-4147-A177-3AD203B41FA5}">
                      <a16:colId xmlns:a16="http://schemas.microsoft.com/office/drawing/2014/main" val="20001"/>
                    </a:ext>
                  </a:extLst>
                </a:gridCol>
                <a:gridCol w="1965027">
                  <a:extLst>
                    <a:ext uri="{9D8B030D-6E8A-4147-A177-3AD203B41FA5}">
                      <a16:colId xmlns:a16="http://schemas.microsoft.com/office/drawing/2014/main" val="20002"/>
                    </a:ext>
                  </a:extLst>
                </a:gridCol>
                <a:gridCol w="3338721">
                  <a:extLst>
                    <a:ext uri="{9D8B030D-6E8A-4147-A177-3AD203B41FA5}">
                      <a16:colId xmlns:a16="http://schemas.microsoft.com/office/drawing/2014/main" val="20003"/>
                    </a:ext>
                  </a:extLst>
                </a:gridCol>
              </a:tblGrid>
              <a:tr h="382825">
                <a:tc>
                  <a:txBody>
                    <a:bodyPr/>
                    <a:lstStyle/>
                    <a:p>
                      <a:pPr algn="ctr">
                        <a:lnSpc>
                          <a:spcPts val="1200"/>
                        </a:lnSpc>
                        <a:spcAft>
                          <a:spcPts val="0"/>
                        </a:spcAft>
                      </a:pPr>
                      <a:r>
                        <a:rPr lang="en-US" sz="1800" dirty="0">
                          <a:effectLst/>
                          <a:latin typeface="思源黑体 Light" pitchFamily="34" charset="-122"/>
                          <a:ea typeface="思源黑体 Light" pitchFamily="34" charset="-122"/>
                        </a:rPr>
                        <a:t>R1</a:t>
                      </a:r>
                      <a:endParaRPr lang="zh-CN" sz="1800" dirty="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800" dirty="0">
                          <a:effectLst/>
                          <a:latin typeface="思源黑体 Light" pitchFamily="34" charset="-122"/>
                          <a:ea typeface="思源黑体 Light" pitchFamily="34" charset="-122"/>
                        </a:rPr>
                        <a:t>R0</a:t>
                      </a:r>
                      <a:endParaRPr lang="zh-CN" sz="1800" dirty="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zh-CN" sz="1800" dirty="0">
                          <a:effectLst/>
                          <a:latin typeface="思源黑体 Light" pitchFamily="34" charset="-122"/>
                          <a:ea typeface="思源黑体 Light" pitchFamily="34" charset="-122"/>
                        </a:rPr>
                        <a:t>转换位数</a:t>
                      </a:r>
                    </a:p>
                  </a:txBody>
                  <a:tcPr marL="68580" marR="68580" marT="0" marB="0" anchor="ctr" anchorCtr="1"/>
                </a:tc>
                <a:tc>
                  <a:txBody>
                    <a:bodyPr/>
                    <a:lstStyle/>
                    <a:p>
                      <a:pPr algn="ctr">
                        <a:lnSpc>
                          <a:spcPts val="1200"/>
                        </a:lnSpc>
                        <a:spcAft>
                          <a:spcPts val="0"/>
                        </a:spcAft>
                      </a:pPr>
                      <a:r>
                        <a:rPr lang="zh-CN" sz="1800" dirty="0">
                          <a:effectLst/>
                          <a:latin typeface="思源黑体 Light" pitchFamily="34" charset="-122"/>
                          <a:ea typeface="思源黑体 Light" pitchFamily="34" charset="-122"/>
                        </a:rPr>
                        <a:t>最大转换时间</a:t>
                      </a:r>
                    </a:p>
                  </a:txBody>
                  <a:tcPr marL="68580" marR="68580" marT="0" marB="0" anchor="ctr" anchorCtr="1"/>
                </a:tc>
                <a:extLst>
                  <a:ext uri="{0D108BD9-81ED-4DB2-BD59-A6C34878D82A}">
                    <a16:rowId xmlns:a16="http://schemas.microsoft.com/office/drawing/2014/main" val="10000"/>
                  </a:ext>
                </a:extLst>
              </a:tr>
              <a:tr h="382825">
                <a:tc>
                  <a:txBody>
                    <a:bodyPr/>
                    <a:lstStyle/>
                    <a:p>
                      <a:pPr algn="ctr">
                        <a:lnSpc>
                          <a:spcPts val="1200"/>
                        </a:lnSpc>
                        <a:spcAft>
                          <a:spcPts val="0"/>
                        </a:spcAft>
                      </a:pPr>
                      <a:r>
                        <a:rPr lang="en-US" sz="1200" dirty="0">
                          <a:effectLst/>
                          <a:latin typeface="思源黑体 Light" pitchFamily="34" charset="-122"/>
                          <a:ea typeface="思源黑体 Light" pitchFamily="34" charset="-122"/>
                        </a:rPr>
                        <a:t>0</a:t>
                      </a:r>
                      <a:endParaRPr lang="zh-CN" sz="1400" dirty="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dirty="0">
                          <a:effectLst/>
                          <a:latin typeface="思源黑体 Light" pitchFamily="34" charset="-122"/>
                          <a:ea typeface="思源黑体 Light" pitchFamily="34" charset="-122"/>
                        </a:rPr>
                        <a:t>0</a:t>
                      </a:r>
                      <a:endParaRPr lang="zh-CN" sz="1200" b="1" dirty="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a:effectLst/>
                          <a:latin typeface="思源黑体 Light" pitchFamily="34" charset="-122"/>
                          <a:ea typeface="思源黑体 Light" pitchFamily="34" charset="-122"/>
                        </a:rPr>
                        <a:t>9</a:t>
                      </a:r>
                      <a:endParaRPr lang="zh-CN" sz="1200" b="1">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a:effectLst/>
                          <a:latin typeface="思源黑体 Light" pitchFamily="34" charset="-122"/>
                          <a:ea typeface="思源黑体 Light" pitchFamily="34" charset="-122"/>
                        </a:rPr>
                        <a:t>93.75ms  (t</a:t>
                      </a:r>
                      <a:r>
                        <a:rPr lang="en-US" sz="1100" b="1" baseline="-25000">
                          <a:effectLst/>
                          <a:latin typeface="思源黑体 Light" pitchFamily="34" charset="-122"/>
                          <a:ea typeface="思源黑体 Light" pitchFamily="34" charset="-122"/>
                        </a:rPr>
                        <a:t>conv</a:t>
                      </a:r>
                      <a:r>
                        <a:rPr lang="en-US" sz="1100" b="1">
                          <a:effectLst/>
                          <a:latin typeface="思源黑体 Light" pitchFamily="34" charset="-122"/>
                          <a:ea typeface="思源黑体 Light" pitchFamily="34" charset="-122"/>
                        </a:rPr>
                        <a:t>/8)</a:t>
                      </a:r>
                      <a:endParaRPr lang="zh-CN" sz="1200" b="1">
                        <a:effectLst/>
                        <a:latin typeface="思源黑体 Light" pitchFamily="34" charset="-122"/>
                        <a:ea typeface="思源黑体 Light" pitchFamily="34" charset="-122"/>
                      </a:endParaRPr>
                    </a:p>
                  </a:txBody>
                  <a:tcPr marL="68580" marR="68580" marT="0" marB="0" anchor="ctr" anchorCtr="1"/>
                </a:tc>
                <a:extLst>
                  <a:ext uri="{0D108BD9-81ED-4DB2-BD59-A6C34878D82A}">
                    <a16:rowId xmlns:a16="http://schemas.microsoft.com/office/drawing/2014/main" val="10001"/>
                  </a:ext>
                </a:extLst>
              </a:tr>
              <a:tr h="382825">
                <a:tc>
                  <a:txBody>
                    <a:bodyPr/>
                    <a:lstStyle/>
                    <a:p>
                      <a:pPr algn="ctr">
                        <a:lnSpc>
                          <a:spcPts val="1200"/>
                        </a:lnSpc>
                        <a:spcAft>
                          <a:spcPts val="0"/>
                        </a:spcAft>
                      </a:pPr>
                      <a:r>
                        <a:rPr lang="en-US" sz="1200">
                          <a:effectLst/>
                          <a:latin typeface="思源黑体 Light" pitchFamily="34" charset="-122"/>
                          <a:ea typeface="思源黑体 Light" pitchFamily="34" charset="-122"/>
                        </a:rPr>
                        <a:t>0</a:t>
                      </a:r>
                      <a:endParaRPr lang="zh-CN" sz="140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dirty="0">
                          <a:effectLst/>
                          <a:latin typeface="思源黑体 Light" pitchFamily="34" charset="-122"/>
                          <a:ea typeface="思源黑体 Light" pitchFamily="34" charset="-122"/>
                        </a:rPr>
                        <a:t>1</a:t>
                      </a:r>
                      <a:endParaRPr lang="zh-CN" sz="1200" b="1" dirty="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dirty="0">
                          <a:effectLst/>
                          <a:latin typeface="思源黑体 Light" pitchFamily="34" charset="-122"/>
                          <a:ea typeface="思源黑体 Light" pitchFamily="34" charset="-122"/>
                        </a:rPr>
                        <a:t>10</a:t>
                      </a:r>
                      <a:endParaRPr lang="zh-CN" sz="1200" b="1" dirty="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a:effectLst/>
                          <a:latin typeface="思源黑体 Light" pitchFamily="34" charset="-122"/>
                          <a:ea typeface="思源黑体 Light" pitchFamily="34" charset="-122"/>
                        </a:rPr>
                        <a:t>187.5ms  (t</a:t>
                      </a:r>
                      <a:r>
                        <a:rPr lang="en-US" sz="1100" b="1" baseline="-25000">
                          <a:effectLst/>
                          <a:latin typeface="思源黑体 Light" pitchFamily="34" charset="-122"/>
                          <a:ea typeface="思源黑体 Light" pitchFamily="34" charset="-122"/>
                        </a:rPr>
                        <a:t>conv</a:t>
                      </a:r>
                      <a:r>
                        <a:rPr lang="en-US" sz="1100" b="1">
                          <a:effectLst/>
                          <a:latin typeface="思源黑体 Light" pitchFamily="34" charset="-122"/>
                          <a:ea typeface="思源黑体 Light" pitchFamily="34" charset="-122"/>
                        </a:rPr>
                        <a:t>/4)</a:t>
                      </a:r>
                      <a:endParaRPr lang="zh-CN" sz="1200" b="1">
                        <a:effectLst/>
                        <a:latin typeface="思源黑体 Light" pitchFamily="34" charset="-122"/>
                        <a:ea typeface="思源黑体 Light" pitchFamily="34" charset="-122"/>
                      </a:endParaRPr>
                    </a:p>
                  </a:txBody>
                  <a:tcPr marL="68580" marR="68580" marT="0" marB="0" anchor="ctr" anchorCtr="1"/>
                </a:tc>
                <a:extLst>
                  <a:ext uri="{0D108BD9-81ED-4DB2-BD59-A6C34878D82A}">
                    <a16:rowId xmlns:a16="http://schemas.microsoft.com/office/drawing/2014/main" val="10002"/>
                  </a:ext>
                </a:extLst>
              </a:tr>
              <a:tr h="382825">
                <a:tc>
                  <a:txBody>
                    <a:bodyPr/>
                    <a:lstStyle/>
                    <a:p>
                      <a:pPr algn="ctr">
                        <a:lnSpc>
                          <a:spcPts val="1200"/>
                        </a:lnSpc>
                        <a:spcAft>
                          <a:spcPts val="0"/>
                        </a:spcAft>
                      </a:pPr>
                      <a:r>
                        <a:rPr lang="en-US" sz="1200">
                          <a:effectLst/>
                          <a:latin typeface="思源黑体 Light" pitchFamily="34" charset="-122"/>
                          <a:ea typeface="思源黑体 Light" pitchFamily="34" charset="-122"/>
                        </a:rPr>
                        <a:t>1</a:t>
                      </a:r>
                      <a:endParaRPr lang="zh-CN" sz="140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a:effectLst/>
                          <a:latin typeface="思源黑体 Light" pitchFamily="34" charset="-122"/>
                          <a:ea typeface="思源黑体 Light" pitchFamily="34" charset="-122"/>
                        </a:rPr>
                        <a:t>0</a:t>
                      </a:r>
                      <a:endParaRPr lang="zh-CN" sz="1200" b="1">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dirty="0">
                          <a:effectLst/>
                          <a:latin typeface="思源黑体 Light" pitchFamily="34" charset="-122"/>
                          <a:ea typeface="思源黑体 Light" pitchFamily="34" charset="-122"/>
                        </a:rPr>
                        <a:t>11</a:t>
                      </a:r>
                      <a:endParaRPr lang="zh-CN" sz="1200" b="1" dirty="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dirty="0">
                          <a:effectLst/>
                          <a:latin typeface="思源黑体 Light" pitchFamily="34" charset="-122"/>
                          <a:ea typeface="思源黑体 Light" pitchFamily="34" charset="-122"/>
                        </a:rPr>
                        <a:t>    375ms (</a:t>
                      </a:r>
                      <a:r>
                        <a:rPr lang="en-US" sz="1100" b="1" dirty="0" err="1">
                          <a:effectLst/>
                          <a:latin typeface="思源黑体 Light" pitchFamily="34" charset="-122"/>
                          <a:ea typeface="思源黑体 Light" pitchFamily="34" charset="-122"/>
                        </a:rPr>
                        <a:t>t</a:t>
                      </a:r>
                      <a:r>
                        <a:rPr lang="en-US" sz="1100" b="1" baseline="-25000" dirty="0" err="1">
                          <a:effectLst/>
                          <a:latin typeface="思源黑体 Light" pitchFamily="34" charset="-122"/>
                          <a:ea typeface="思源黑体 Light" pitchFamily="34" charset="-122"/>
                        </a:rPr>
                        <a:t>conv</a:t>
                      </a:r>
                      <a:r>
                        <a:rPr lang="en-US" sz="1100" b="1" dirty="0">
                          <a:effectLst/>
                          <a:latin typeface="思源黑体 Light" pitchFamily="34" charset="-122"/>
                          <a:ea typeface="思源黑体 Light" pitchFamily="34" charset="-122"/>
                        </a:rPr>
                        <a:t>/2)</a:t>
                      </a:r>
                      <a:endParaRPr lang="zh-CN" sz="1200" b="1" dirty="0">
                        <a:effectLst/>
                        <a:latin typeface="思源黑体 Light" pitchFamily="34" charset="-122"/>
                        <a:ea typeface="思源黑体 Light" pitchFamily="34" charset="-122"/>
                      </a:endParaRPr>
                    </a:p>
                  </a:txBody>
                  <a:tcPr marL="68580" marR="68580" marT="0" marB="0" anchor="ctr" anchorCtr="1"/>
                </a:tc>
                <a:extLst>
                  <a:ext uri="{0D108BD9-81ED-4DB2-BD59-A6C34878D82A}">
                    <a16:rowId xmlns:a16="http://schemas.microsoft.com/office/drawing/2014/main" val="10003"/>
                  </a:ext>
                </a:extLst>
              </a:tr>
              <a:tr h="382825">
                <a:tc>
                  <a:txBody>
                    <a:bodyPr/>
                    <a:lstStyle/>
                    <a:p>
                      <a:pPr algn="ctr">
                        <a:lnSpc>
                          <a:spcPts val="1200"/>
                        </a:lnSpc>
                        <a:spcAft>
                          <a:spcPts val="0"/>
                        </a:spcAft>
                      </a:pPr>
                      <a:r>
                        <a:rPr lang="en-US" sz="1200" dirty="0">
                          <a:effectLst/>
                          <a:latin typeface="思源黑体 Light" pitchFamily="34" charset="-122"/>
                          <a:ea typeface="思源黑体 Light" pitchFamily="34" charset="-122"/>
                        </a:rPr>
                        <a:t>1</a:t>
                      </a:r>
                      <a:endParaRPr lang="zh-CN" sz="1400" dirty="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a:effectLst/>
                          <a:latin typeface="思源黑体 Light" pitchFamily="34" charset="-122"/>
                          <a:ea typeface="思源黑体 Light" pitchFamily="34" charset="-122"/>
                        </a:rPr>
                        <a:t>1</a:t>
                      </a:r>
                      <a:endParaRPr lang="zh-CN" sz="1200" b="1">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dirty="0">
                          <a:effectLst/>
                          <a:latin typeface="思源黑体 Light" pitchFamily="34" charset="-122"/>
                          <a:ea typeface="思源黑体 Light" pitchFamily="34" charset="-122"/>
                        </a:rPr>
                        <a:t>12</a:t>
                      </a:r>
                      <a:endParaRPr lang="zh-CN" sz="1200" b="1" dirty="0">
                        <a:effectLst/>
                        <a:latin typeface="思源黑体 Light" pitchFamily="34" charset="-122"/>
                        <a:ea typeface="思源黑体 Light" pitchFamily="34" charset="-122"/>
                      </a:endParaRPr>
                    </a:p>
                  </a:txBody>
                  <a:tcPr marL="68580" marR="68580" marT="0" marB="0" anchor="ctr" anchorCtr="1"/>
                </a:tc>
                <a:tc>
                  <a:txBody>
                    <a:bodyPr/>
                    <a:lstStyle/>
                    <a:p>
                      <a:pPr algn="ctr">
                        <a:lnSpc>
                          <a:spcPts val="1200"/>
                        </a:lnSpc>
                        <a:spcAft>
                          <a:spcPts val="0"/>
                        </a:spcAft>
                      </a:pPr>
                      <a:r>
                        <a:rPr lang="en-US" sz="1100" b="1" dirty="0">
                          <a:effectLst/>
                          <a:latin typeface="思源黑体 Light" pitchFamily="34" charset="-122"/>
                          <a:ea typeface="思源黑体 Light" pitchFamily="34" charset="-122"/>
                        </a:rPr>
                        <a:t>  750ms  (</a:t>
                      </a:r>
                      <a:r>
                        <a:rPr lang="en-US" sz="1100" b="1" dirty="0" err="1">
                          <a:effectLst/>
                          <a:latin typeface="思源黑体 Light" pitchFamily="34" charset="-122"/>
                          <a:ea typeface="思源黑体 Light" pitchFamily="34" charset="-122"/>
                        </a:rPr>
                        <a:t>t</a:t>
                      </a:r>
                      <a:r>
                        <a:rPr lang="en-US" sz="1100" b="1" baseline="-25000" dirty="0" err="1">
                          <a:effectLst/>
                          <a:latin typeface="思源黑体 Light" pitchFamily="34" charset="-122"/>
                          <a:ea typeface="思源黑体 Light" pitchFamily="34" charset="-122"/>
                        </a:rPr>
                        <a:t>conv</a:t>
                      </a:r>
                      <a:r>
                        <a:rPr lang="en-US" sz="1100" b="1" dirty="0">
                          <a:effectLst/>
                          <a:latin typeface="思源黑体 Light" pitchFamily="34" charset="-122"/>
                          <a:ea typeface="思源黑体 Light" pitchFamily="34" charset="-122"/>
                        </a:rPr>
                        <a:t>)</a:t>
                      </a:r>
                      <a:endParaRPr lang="zh-CN" sz="1200" b="1" dirty="0">
                        <a:effectLst/>
                        <a:latin typeface="思源黑体 Light" pitchFamily="34" charset="-122"/>
                        <a:ea typeface="思源黑体 Light" pitchFamily="34" charset="-122"/>
                      </a:endParaRPr>
                    </a:p>
                  </a:txBody>
                  <a:tcPr marL="68580" marR="68580" marT="0" marB="0" anchor="ctr" anchorCtr="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90298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95536" y="1268760"/>
            <a:ext cx="5832648" cy="646331"/>
          </a:xfrm>
          <a:prstGeom prst="rect">
            <a:avLst/>
          </a:prstGeom>
          <a:noFill/>
        </p:spPr>
        <p:txBody>
          <a:bodyPr wrap="square" rtlCol="0">
            <a:spAutoFit/>
          </a:bodyPr>
          <a:lstStyle/>
          <a:p>
            <a:r>
              <a:rPr lang="en-US" altLang="zh-CN" sz="3600" dirty="0" smtClean="0">
                <a:latin typeface="思源黑体 CN" pitchFamily="34" charset="-122"/>
                <a:ea typeface="思源黑体 CN" pitchFamily="34" charset="-122"/>
              </a:rPr>
              <a:t>DS18B20</a:t>
            </a:r>
            <a:r>
              <a:rPr lang="zh-CN" altLang="en-US" sz="3600" dirty="0" smtClean="0">
                <a:latin typeface="思源黑体 CN" pitchFamily="34" charset="-122"/>
                <a:ea typeface="思源黑体 CN" pitchFamily="34" charset="-122"/>
              </a:rPr>
              <a:t>实现温度转换</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sp>
        <p:nvSpPr>
          <p:cNvPr id="10" name="TextBox 9"/>
          <p:cNvSpPr txBox="1"/>
          <p:nvPr/>
        </p:nvSpPr>
        <p:spPr>
          <a:xfrm>
            <a:off x="399606" y="1924773"/>
            <a:ext cx="8403138" cy="4031873"/>
          </a:xfrm>
          <a:prstGeom prst="rect">
            <a:avLst/>
          </a:prstGeom>
          <a:noFill/>
        </p:spPr>
        <p:txBody>
          <a:bodyPr wrap="square" rtlCol="0">
            <a:spAutoFit/>
          </a:bodyPr>
          <a:lstStyle/>
          <a:p>
            <a:r>
              <a:rPr lang="zh-CN" altLang="en-US" sz="2400" dirty="0" smtClean="0">
                <a:latin typeface="思源黑体 Light" pitchFamily="34" charset="-122"/>
                <a:ea typeface="思源黑体 Light" pitchFamily="34" charset="-122"/>
              </a:rPr>
              <a:t>        </a:t>
            </a:r>
            <a:r>
              <a:rPr lang="zh-CN" altLang="en-US" sz="2000" dirty="0" smtClean="0">
                <a:latin typeface="思源黑体 Light" pitchFamily="34" charset="-122"/>
                <a:ea typeface="思源黑体 Light" pitchFamily="34" charset="-122"/>
              </a:rPr>
              <a:t>主机控制</a:t>
            </a:r>
            <a:r>
              <a:rPr lang="en-US" altLang="zh-CN" sz="2000" dirty="0">
                <a:latin typeface="思源黑体 Light" pitchFamily="34" charset="-122"/>
                <a:ea typeface="思源黑体 Light" pitchFamily="34" charset="-122"/>
              </a:rPr>
              <a:t>DS18B20</a:t>
            </a:r>
            <a:r>
              <a:rPr lang="zh-CN" altLang="en-US" sz="2000" dirty="0">
                <a:latin typeface="思源黑体 Light" pitchFamily="34" charset="-122"/>
                <a:ea typeface="思源黑体 Light" pitchFamily="34" charset="-122"/>
              </a:rPr>
              <a:t>完成温度转换必须经过三个步骤：每一次读写之前都要对</a:t>
            </a:r>
            <a:r>
              <a:rPr lang="en-US" altLang="zh-CN" sz="2000" dirty="0">
                <a:latin typeface="思源黑体 Light" pitchFamily="34" charset="-122"/>
                <a:ea typeface="思源黑体 Light" pitchFamily="34" charset="-122"/>
              </a:rPr>
              <a:t>DS18B20</a:t>
            </a:r>
            <a:r>
              <a:rPr lang="zh-CN" altLang="en-US" sz="2000" dirty="0">
                <a:latin typeface="思源黑体 Light" pitchFamily="34" charset="-122"/>
                <a:ea typeface="思源黑体 Light" pitchFamily="34" charset="-122"/>
              </a:rPr>
              <a:t>进行 初始化</a:t>
            </a:r>
            <a:r>
              <a:rPr lang="zh-CN" altLang="en-US" sz="2000" dirty="0" smtClean="0">
                <a:latin typeface="思源黑体 Light" pitchFamily="34" charset="-122"/>
                <a:ea typeface="思源黑体 Light" pitchFamily="34" charset="-122"/>
              </a:rPr>
              <a:t>操作，初始化成功</a:t>
            </a:r>
            <a:r>
              <a:rPr lang="zh-CN" altLang="en-US" sz="2000" dirty="0">
                <a:latin typeface="思源黑体 Light" pitchFamily="34" charset="-122"/>
                <a:ea typeface="思源黑体 Light" pitchFamily="34" charset="-122"/>
              </a:rPr>
              <a:t>后发送一条</a:t>
            </a:r>
            <a:r>
              <a:rPr lang="en-US" altLang="zh-CN" sz="2000" dirty="0" smtClean="0">
                <a:latin typeface="思源黑体 Light" pitchFamily="34" charset="-122"/>
                <a:ea typeface="思源黑体 Light" pitchFamily="34" charset="-122"/>
              </a:rPr>
              <a:t>ROM</a:t>
            </a:r>
            <a:r>
              <a:rPr lang="zh-CN" altLang="en-US" sz="2000" dirty="0">
                <a:latin typeface="思源黑体 Light" pitchFamily="34" charset="-122"/>
                <a:ea typeface="思源黑体 Light" pitchFamily="34" charset="-122"/>
              </a:rPr>
              <a:t>命</a:t>
            </a:r>
            <a:r>
              <a:rPr lang="zh-CN" altLang="en-US" sz="2000" dirty="0" smtClean="0">
                <a:latin typeface="思源黑体 Light" pitchFamily="34" charset="-122"/>
                <a:ea typeface="思源黑体 Light" pitchFamily="34" charset="-122"/>
              </a:rPr>
              <a:t>令</a:t>
            </a:r>
            <a:r>
              <a:rPr lang="zh-CN" altLang="en-US" sz="2000" dirty="0">
                <a:latin typeface="思源黑体 Light" pitchFamily="34" charset="-122"/>
                <a:ea typeface="思源黑体 Light" pitchFamily="34" charset="-122"/>
              </a:rPr>
              <a:t>，最后发送</a:t>
            </a:r>
            <a:r>
              <a:rPr lang="en-US" altLang="zh-CN" sz="2000" dirty="0" smtClean="0">
                <a:latin typeface="思源黑体 Light" pitchFamily="34" charset="-122"/>
                <a:ea typeface="思源黑体 Light" pitchFamily="34" charset="-122"/>
              </a:rPr>
              <a:t>RAM</a:t>
            </a:r>
            <a:r>
              <a:rPr lang="zh-CN" altLang="en-US" sz="2000" dirty="0">
                <a:latin typeface="思源黑体 Light" pitchFamily="34" charset="-122"/>
                <a:ea typeface="思源黑体 Light" pitchFamily="34" charset="-122"/>
              </a:rPr>
              <a:t>命</a:t>
            </a:r>
            <a:r>
              <a:rPr lang="zh-CN" altLang="en-US" sz="2000" dirty="0" smtClean="0">
                <a:latin typeface="思源黑体 Light" pitchFamily="34" charset="-122"/>
                <a:ea typeface="思源黑体 Light" pitchFamily="34" charset="-122"/>
              </a:rPr>
              <a:t>令</a:t>
            </a:r>
            <a:r>
              <a:rPr lang="zh-CN" altLang="en-US" sz="2000" dirty="0">
                <a:latin typeface="思源黑体 Light" pitchFamily="34" charset="-122"/>
                <a:ea typeface="思源黑体 Light" pitchFamily="34" charset="-122"/>
              </a:rPr>
              <a:t>，这样才能对</a:t>
            </a:r>
            <a:r>
              <a:rPr lang="en-US" altLang="zh-CN" sz="2000" dirty="0">
                <a:latin typeface="思源黑体 Light" pitchFamily="34" charset="-122"/>
                <a:ea typeface="思源黑体 Light" pitchFamily="34" charset="-122"/>
              </a:rPr>
              <a:t>DS18B20</a:t>
            </a:r>
            <a:r>
              <a:rPr lang="zh-CN" altLang="en-US" sz="2000" dirty="0">
                <a:latin typeface="思源黑体 Light" pitchFamily="34" charset="-122"/>
                <a:ea typeface="思源黑体 Light" pitchFamily="34" charset="-122"/>
              </a:rPr>
              <a:t>进行预定的操作。</a:t>
            </a:r>
            <a:endParaRPr lang="en-US" altLang="zh-CN" sz="2000" dirty="0">
              <a:latin typeface="思源黑体 Light" pitchFamily="34" charset="-122"/>
              <a:ea typeface="思源黑体 Light" pitchFamily="34" charset="-122"/>
            </a:endParaRPr>
          </a:p>
          <a:p>
            <a:pPr marL="285750" indent="-285750">
              <a:buFont typeface="Wingdings" pitchFamily="2" charset="2"/>
              <a:buChar char="l"/>
            </a:pPr>
            <a:r>
              <a:rPr lang="zh-CN" altLang="en-US" b="1" dirty="0" smtClean="0">
                <a:latin typeface="思源黑体 Light" pitchFamily="34" charset="-122"/>
                <a:ea typeface="思源黑体 Light" pitchFamily="34" charset="-122"/>
              </a:rPr>
              <a:t>初始化</a:t>
            </a:r>
            <a:endParaRPr lang="en-US" altLang="zh-CN" b="1" dirty="0" smtClean="0">
              <a:latin typeface="思源黑体 Light" pitchFamily="34" charset="-122"/>
              <a:ea typeface="思源黑体 Light" pitchFamily="34" charset="-122"/>
            </a:endParaRPr>
          </a:p>
          <a:p>
            <a:r>
              <a:rPr lang="en-US" altLang="zh-CN" sz="2400" dirty="0" smtClean="0">
                <a:latin typeface="思源黑体 Light" pitchFamily="34" charset="-122"/>
                <a:ea typeface="思源黑体 Light" pitchFamily="34" charset="-122"/>
              </a:rPr>
              <a:t>       </a:t>
            </a:r>
            <a:r>
              <a:rPr lang="zh-CN" altLang="en-US" dirty="0" smtClean="0">
                <a:latin typeface="思源黑体 Light" pitchFamily="34" charset="-122"/>
                <a:ea typeface="思源黑体 Light" pitchFamily="34" charset="-122"/>
              </a:rPr>
              <a:t>单</a:t>
            </a:r>
            <a:r>
              <a:rPr lang="zh-CN" altLang="zh-CN" dirty="0" smtClean="0">
                <a:latin typeface="思源黑体 Light" pitchFamily="34" charset="-122"/>
                <a:ea typeface="思源黑体 Light" pitchFamily="34" charset="-122"/>
              </a:rPr>
              <a:t>总线</a:t>
            </a:r>
            <a:r>
              <a:rPr lang="zh-CN" altLang="zh-CN" dirty="0">
                <a:latin typeface="思源黑体 Light" pitchFamily="34" charset="-122"/>
                <a:ea typeface="思源黑体 Light" pitchFamily="34" charset="-122"/>
              </a:rPr>
              <a:t>上的</a:t>
            </a:r>
            <a:r>
              <a:rPr lang="zh-CN" altLang="zh-CN" dirty="0" smtClean="0">
                <a:latin typeface="思源黑体 Light" pitchFamily="34" charset="-122"/>
                <a:ea typeface="思源黑体 Light" pitchFamily="34" charset="-122"/>
              </a:rPr>
              <a:t>所有</a:t>
            </a:r>
            <a:r>
              <a:rPr lang="zh-CN" altLang="en-US" dirty="0" smtClean="0">
                <a:latin typeface="思源黑体 Light" pitchFamily="34" charset="-122"/>
                <a:ea typeface="思源黑体 Light" pitchFamily="34" charset="-122"/>
              </a:rPr>
              <a:t>操作</a:t>
            </a:r>
            <a:r>
              <a:rPr lang="zh-CN" altLang="zh-CN" dirty="0" smtClean="0">
                <a:latin typeface="思源黑体 Light" pitchFamily="34" charset="-122"/>
                <a:ea typeface="思源黑体 Light" pitchFamily="34" charset="-122"/>
              </a:rPr>
              <a:t>都</a:t>
            </a:r>
            <a:r>
              <a:rPr lang="zh-CN" altLang="zh-CN" dirty="0">
                <a:latin typeface="思源黑体 Light" pitchFamily="34" charset="-122"/>
                <a:ea typeface="思源黑体 Light" pitchFamily="34" charset="-122"/>
              </a:rPr>
              <a:t>必须以初始化为开始。初始化序列由总线上的主设备发出的复位脉冲以及紧跟着从设备回应的存在脉冲构成。该存在脉冲是让总线主设备知道</a:t>
            </a:r>
            <a:r>
              <a:rPr lang="en-US" altLang="zh-CN" dirty="0">
                <a:latin typeface="思源黑体 Light" pitchFamily="34" charset="-122"/>
                <a:ea typeface="思源黑体 Light" pitchFamily="34" charset="-122"/>
              </a:rPr>
              <a:t>DS18B20</a:t>
            </a:r>
            <a:r>
              <a:rPr lang="zh-CN" altLang="zh-CN" dirty="0">
                <a:latin typeface="思源黑体 Light" pitchFamily="34" charset="-122"/>
                <a:ea typeface="思源黑体 Light" pitchFamily="34" charset="-122"/>
              </a:rPr>
              <a:t>在总线上并准备好运行。</a:t>
            </a:r>
            <a:endParaRPr lang="en-US" altLang="zh-CN" dirty="0">
              <a:latin typeface="思源黑体 Light" pitchFamily="34" charset="-122"/>
              <a:ea typeface="思源黑体 Light" pitchFamily="34" charset="-122"/>
            </a:endParaRPr>
          </a:p>
          <a:p>
            <a:pPr marL="285750" indent="-285750">
              <a:buFont typeface="Wingdings" pitchFamily="2" charset="2"/>
              <a:buChar char="l"/>
            </a:pPr>
            <a:r>
              <a:rPr lang="en-US" altLang="zh-CN" b="1" dirty="0" smtClean="0">
                <a:latin typeface="思源黑体 Light" pitchFamily="34" charset="-122"/>
                <a:ea typeface="思源黑体 Light" pitchFamily="34" charset="-122"/>
              </a:rPr>
              <a:t>ROM</a:t>
            </a:r>
            <a:r>
              <a:rPr lang="zh-CN" altLang="en-US" b="1" dirty="0">
                <a:latin typeface="思源黑体 Light" pitchFamily="34" charset="-122"/>
                <a:ea typeface="思源黑体 Light" pitchFamily="34" charset="-122"/>
              </a:rPr>
              <a:t>命</a:t>
            </a:r>
            <a:r>
              <a:rPr lang="zh-CN" altLang="en-US" b="1" dirty="0" smtClean="0">
                <a:latin typeface="思源黑体 Light" pitchFamily="34" charset="-122"/>
                <a:ea typeface="思源黑体 Light" pitchFamily="34" charset="-122"/>
              </a:rPr>
              <a:t>令</a:t>
            </a:r>
            <a:endParaRPr lang="en-US" altLang="zh-CN" b="1" dirty="0">
              <a:latin typeface="思源黑体 Light" pitchFamily="34" charset="-122"/>
              <a:ea typeface="思源黑体 Light" pitchFamily="34" charset="-122"/>
            </a:endParaRPr>
          </a:p>
          <a:p>
            <a:r>
              <a:rPr lang="zh-CN" altLang="en-US" dirty="0" smtClean="0">
                <a:latin typeface="思源黑体 Light" pitchFamily="34" charset="-122"/>
                <a:ea typeface="思源黑体 Light" pitchFamily="34" charset="-122"/>
              </a:rPr>
              <a:t>         搜索</a:t>
            </a:r>
            <a:r>
              <a:rPr lang="en-US" altLang="zh-CN" dirty="0" smtClean="0">
                <a:latin typeface="思源黑体 Light" pitchFamily="34" charset="-122"/>
                <a:ea typeface="思源黑体 Light" pitchFamily="34" charset="-122"/>
              </a:rPr>
              <a:t>ROM[F0h]</a:t>
            </a:r>
            <a:r>
              <a:rPr lang="zh-CN" altLang="en-US" dirty="0" smtClean="0">
                <a:latin typeface="思源黑体 Light" pitchFamily="34" charset="-122"/>
                <a:ea typeface="思源黑体 Light" pitchFamily="34" charset="-122"/>
              </a:rPr>
              <a:t>、读</a:t>
            </a:r>
            <a:r>
              <a:rPr lang="en-US" altLang="zh-CN" dirty="0" smtClean="0">
                <a:latin typeface="思源黑体 Light" pitchFamily="34" charset="-122"/>
                <a:ea typeface="思源黑体 Light" pitchFamily="34" charset="-122"/>
              </a:rPr>
              <a:t>ROM[33h</a:t>
            </a:r>
            <a:r>
              <a:rPr lang="en-US" altLang="zh-CN" dirty="0">
                <a:latin typeface="思源黑体 Light" pitchFamily="34" charset="-122"/>
                <a:ea typeface="思源黑体 Light" pitchFamily="34" charset="-122"/>
              </a:rPr>
              <a:t>]</a:t>
            </a:r>
            <a:r>
              <a:rPr lang="zh-CN" altLang="en-US" dirty="0" smtClean="0">
                <a:latin typeface="思源黑体 Light" pitchFamily="34" charset="-122"/>
                <a:ea typeface="思源黑体 Light" pitchFamily="34" charset="-122"/>
              </a:rPr>
              <a:t>、匹配</a:t>
            </a:r>
            <a:r>
              <a:rPr lang="en-US" altLang="zh-CN" dirty="0" smtClean="0">
                <a:latin typeface="思源黑体 Light" pitchFamily="34" charset="-122"/>
                <a:ea typeface="思源黑体 Light" pitchFamily="34" charset="-122"/>
              </a:rPr>
              <a:t>ROM[55h</a:t>
            </a:r>
            <a:r>
              <a:rPr lang="en-US" altLang="zh-CN" dirty="0">
                <a:latin typeface="思源黑体 Light" pitchFamily="34" charset="-122"/>
                <a:ea typeface="思源黑体 Light" pitchFamily="34" charset="-122"/>
              </a:rPr>
              <a:t>]</a:t>
            </a:r>
            <a:r>
              <a:rPr lang="zh-CN" altLang="en-US" dirty="0" smtClean="0">
                <a:latin typeface="思源黑体 Light" pitchFamily="34" charset="-122"/>
                <a:ea typeface="思源黑体 Light" pitchFamily="34" charset="-122"/>
              </a:rPr>
              <a:t>、</a:t>
            </a:r>
            <a:r>
              <a:rPr lang="zh-CN" altLang="en-US" dirty="0">
                <a:latin typeface="思源黑体 Light" pitchFamily="34" charset="-122"/>
                <a:ea typeface="思源黑体 Light" pitchFamily="34" charset="-122"/>
              </a:rPr>
              <a:t>跳过</a:t>
            </a:r>
            <a:r>
              <a:rPr lang="en-US" altLang="zh-CN" dirty="0" smtClean="0">
                <a:latin typeface="思源黑体 Light" pitchFamily="34" charset="-122"/>
                <a:ea typeface="思源黑体 Light" pitchFamily="34" charset="-122"/>
              </a:rPr>
              <a:t>ROM[</a:t>
            </a:r>
            <a:r>
              <a:rPr lang="en-US" altLang="zh-CN" dirty="0" err="1" smtClean="0">
                <a:latin typeface="思源黑体 Light" pitchFamily="34" charset="-122"/>
                <a:ea typeface="思源黑体 Light" pitchFamily="34" charset="-122"/>
              </a:rPr>
              <a:t>CCh</a:t>
            </a:r>
            <a:r>
              <a:rPr lang="en-US" altLang="zh-CN" dirty="0">
                <a:latin typeface="思源黑体 Light" pitchFamily="34" charset="-122"/>
                <a:ea typeface="思源黑体 Light" pitchFamily="34" charset="-122"/>
              </a:rPr>
              <a:t>]</a:t>
            </a:r>
            <a:r>
              <a:rPr lang="zh-CN" altLang="en-US" dirty="0" smtClean="0">
                <a:latin typeface="思源黑体 Light" pitchFamily="34" charset="-122"/>
                <a:ea typeface="思源黑体 Light" pitchFamily="34" charset="-122"/>
              </a:rPr>
              <a:t>、</a:t>
            </a:r>
            <a:endParaRPr lang="en-US" altLang="zh-CN" dirty="0" smtClean="0">
              <a:latin typeface="思源黑体 Light" pitchFamily="34" charset="-122"/>
              <a:ea typeface="思源黑体 Light" pitchFamily="34" charset="-122"/>
            </a:endParaRPr>
          </a:p>
          <a:p>
            <a:r>
              <a:rPr lang="zh-CN" altLang="en-US" dirty="0" smtClean="0">
                <a:latin typeface="思源黑体 Light" pitchFamily="34" charset="-122"/>
                <a:ea typeface="思源黑体 Light" pitchFamily="34" charset="-122"/>
              </a:rPr>
              <a:t>警报搜索</a:t>
            </a:r>
            <a:r>
              <a:rPr lang="en-US" altLang="zh-CN" dirty="0" smtClean="0">
                <a:latin typeface="思源黑体 Light" pitchFamily="34" charset="-122"/>
                <a:ea typeface="思源黑体 Light" pitchFamily="34" charset="-122"/>
              </a:rPr>
              <a:t>ROM[</a:t>
            </a:r>
            <a:r>
              <a:rPr lang="en-US" altLang="zh-CN" dirty="0" err="1" smtClean="0">
                <a:latin typeface="思源黑体 Light" pitchFamily="34" charset="-122"/>
                <a:ea typeface="思源黑体 Light" pitchFamily="34" charset="-122"/>
              </a:rPr>
              <a:t>ECh</a:t>
            </a:r>
            <a:r>
              <a:rPr lang="en-US" altLang="zh-CN" dirty="0" smtClean="0">
                <a:latin typeface="思源黑体 Light" pitchFamily="34" charset="-122"/>
                <a:ea typeface="思源黑体 Light" pitchFamily="34" charset="-122"/>
              </a:rPr>
              <a:t>]</a:t>
            </a:r>
            <a:endParaRPr lang="en-US" altLang="zh-CN" sz="2400" dirty="0" smtClean="0">
              <a:latin typeface="思源黑体 Light" pitchFamily="34" charset="-122"/>
              <a:ea typeface="思源黑体 Light" pitchFamily="34" charset="-122"/>
            </a:endParaRPr>
          </a:p>
          <a:p>
            <a:pPr marL="285750" indent="-285750">
              <a:buFont typeface="Wingdings" pitchFamily="2" charset="2"/>
              <a:buChar char="l"/>
            </a:pPr>
            <a:r>
              <a:rPr lang="en-US" altLang="zh-CN" b="1" dirty="0" smtClean="0">
                <a:latin typeface="思源黑体 Light" pitchFamily="34" charset="-122"/>
                <a:ea typeface="思源黑体 Light" pitchFamily="34" charset="-122"/>
              </a:rPr>
              <a:t>RAM</a:t>
            </a:r>
            <a:r>
              <a:rPr lang="zh-CN" altLang="en-US" b="1" dirty="0" smtClean="0">
                <a:latin typeface="思源黑体 Light" pitchFamily="34" charset="-122"/>
                <a:ea typeface="思源黑体 Light" pitchFamily="34" charset="-122"/>
              </a:rPr>
              <a:t>命令</a:t>
            </a:r>
            <a:endParaRPr lang="en-US" altLang="zh-CN" b="1" dirty="0" smtClean="0">
              <a:latin typeface="思源黑体 Light" pitchFamily="34" charset="-122"/>
              <a:ea typeface="思源黑体 Light" pitchFamily="34" charset="-122"/>
            </a:endParaRPr>
          </a:p>
          <a:p>
            <a:r>
              <a:rPr lang="zh-CN" altLang="en-US" dirty="0" smtClean="0">
                <a:latin typeface="思源黑体 Light" pitchFamily="34" charset="-122"/>
                <a:ea typeface="思源黑体 Light" pitchFamily="34" charset="-122"/>
              </a:rPr>
              <a:t>         温度转换</a:t>
            </a:r>
            <a:r>
              <a:rPr lang="en-US" altLang="zh-CN" dirty="0" smtClean="0">
                <a:latin typeface="思源黑体 Light" pitchFamily="34" charset="-122"/>
                <a:ea typeface="思源黑体 Light" pitchFamily="34" charset="-122"/>
              </a:rPr>
              <a:t>[44h]</a:t>
            </a:r>
            <a:r>
              <a:rPr lang="zh-CN" altLang="en-US" dirty="0" smtClean="0">
                <a:latin typeface="思源黑体 Light" pitchFamily="34" charset="-122"/>
                <a:ea typeface="思源黑体 Light" pitchFamily="34" charset="-122"/>
              </a:rPr>
              <a:t>、写入暂存器</a:t>
            </a:r>
            <a:r>
              <a:rPr lang="en-US" altLang="zh-CN" dirty="0" smtClean="0">
                <a:latin typeface="思源黑体 Light" pitchFamily="34" charset="-122"/>
                <a:ea typeface="思源黑体 Light" pitchFamily="34" charset="-122"/>
              </a:rPr>
              <a:t>[4Eh]</a:t>
            </a:r>
            <a:r>
              <a:rPr lang="zh-CN" altLang="en-US" dirty="0" smtClean="0">
                <a:latin typeface="思源黑体 Light" pitchFamily="34" charset="-122"/>
                <a:ea typeface="思源黑体 Light" pitchFamily="34" charset="-122"/>
              </a:rPr>
              <a:t>、读取高速缓存器</a:t>
            </a:r>
            <a:r>
              <a:rPr lang="en-US" altLang="zh-CN" dirty="0" smtClean="0">
                <a:latin typeface="思源黑体 Light" pitchFamily="34" charset="-122"/>
                <a:ea typeface="思源黑体 Light" pitchFamily="34" charset="-122"/>
              </a:rPr>
              <a:t>[</a:t>
            </a:r>
            <a:r>
              <a:rPr lang="en-US" altLang="zh-CN" dirty="0" err="1" smtClean="0">
                <a:latin typeface="思源黑体 Light" pitchFamily="34" charset="-122"/>
                <a:ea typeface="思源黑体 Light" pitchFamily="34" charset="-122"/>
              </a:rPr>
              <a:t>BEh</a:t>
            </a:r>
            <a:r>
              <a:rPr lang="en-US" altLang="zh-CN" dirty="0">
                <a:latin typeface="思源黑体 Light" pitchFamily="34" charset="-122"/>
                <a:ea typeface="思源黑体 Light" pitchFamily="34" charset="-122"/>
              </a:rPr>
              <a:t>]</a:t>
            </a:r>
            <a:r>
              <a:rPr lang="zh-CN" altLang="en-US" dirty="0" smtClean="0">
                <a:latin typeface="思源黑体 Light" pitchFamily="34" charset="-122"/>
                <a:ea typeface="思源黑体 Light" pitchFamily="34" charset="-122"/>
              </a:rPr>
              <a:t>、</a:t>
            </a:r>
            <a:endParaRPr lang="en-US" altLang="zh-CN" dirty="0" smtClean="0">
              <a:latin typeface="思源黑体 Light" pitchFamily="34" charset="-122"/>
              <a:ea typeface="思源黑体 Light" pitchFamily="34" charset="-122"/>
            </a:endParaRPr>
          </a:p>
          <a:p>
            <a:r>
              <a:rPr lang="zh-CN" altLang="en-US" dirty="0" smtClean="0">
                <a:latin typeface="思源黑体 Light" pitchFamily="34" charset="-122"/>
                <a:ea typeface="思源黑体 Light" pitchFamily="34" charset="-122"/>
              </a:rPr>
              <a:t>         复制高速缓存器</a:t>
            </a:r>
            <a:r>
              <a:rPr lang="en-US" altLang="zh-CN" dirty="0" smtClean="0">
                <a:latin typeface="思源黑体 Light" pitchFamily="34" charset="-122"/>
                <a:ea typeface="思源黑体 Light" pitchFamily="34" charset="-122"/>
              </a:rPr>
              <a:t>[48h]</a:t>
            </a:r>
            <a:r>
              <a:rPr lang="zh-CN" altLang="en-US" dirty="0" smtClean="0">
                <a:latin typeface="思源黑体 Light" pitchFamily="34" charset="-122"/>
                <a:ea typeface="思源黑体 Light" pitchFamily="34" charset="-122"/>
              </a:rPr>
              <a:t>、召回</a:t>
            </a:r>
            <a:r>
              <a:rPr lang="en-US" altLang="zh-CN" dirty="0">
                <a:latin typeface="思源黑体 Light" pitchFamily="34" charset="-122"/>
                <a:ea typeface="思源黑体 Light" pitchFamily="34" charset="-122"/>
              </a:rPr>
              <a:t>EEPROM[B8h]</a:t>
            </a:r>
            <a:r>
              <a:rPr lang="zh-CN" altLang="en-US" dirty="0">
                <a:latin typeface="思源黑体 Light" pitchFamily="34" charset="-122"/>
                <a:ea typeface="思源黑体 Light" pitchFamily="34" charset="-122"/>
              </a:rPr>
              <a:t> 、</a:t>
            </a:r>
            <a:r>
              <a:rPr lang="zh-CN" altLang="en-US" dirty="0" smtClean="0">
                <a:latin typeface="思源黑体 Light" pitchFamily="34" charset="-122"/>
                <a:ea typeface="思源黑体 Light" pitchFamily="34" charset="-122"/>
              </a:rPr>
              <a:t>读取供电模式</a:t>
            </a:r>
            <a:r>
              <a:rPr lang="en-US" altLang="zh-CN" dirty="0" smtClean="0">
                <a:latin typeface="思源黑体 Light" pitchFamily="34" charset="-122"/>
                <a:ea typeface="思源黑体 Light" pitchFamily="34" charset="-122"/>
              </a:rPr>
              <a:t>[B4h</a:t>
            </a:r>
            <a:r>
              <a:rPr lang="en-US" altLang="zh-CN" dirty="0">
                <a:latin typeface="思源黑体 Light" pitchFamily="34" charset="-122"/>
                <a:ea typeface="思源黑体 Light" pitchFamily="34" charset="-122"/>
              </a:rPr>
              <a:t>]</a:t>
            </a:r>
          </a:p>
        </p:txBody>
      </p:sp>
    </p:spTree>
    <p:extLst>
      <p:ext uri="{BB962C8B-B14F-4D97-AF65-F5344CB8AC3E}">
        <p14:creationId xmlns:p14="http://schemas.microsoft.com/office/powerpoint/2010/main" val="2452082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95536" y="1268760"/>
            <a:ext cx="4536504" cy="646331"/>
          </a:xfrm>
          <a:prstGeom prst="rect">
            <a:avLst/>
          </a:prstGeom>
          <a:noFill/>
        </p:spPr>
        <p:txBody>
          <a:bodyPr wrap="square" rtlCol="0">
            <a:spAutoFit/>
          </a:bodyPr>
          <a:lstStyle/>
          <a:p>
            <a:r>
              <a:rPr lang="zh-CN" altLang="en-US" sz="3600" dirty="0" smtClean="0">
                <a:latin typeface="思源黑体 CN" pitchFamily="34" charset="-122"/>
                <a:ea typeface="思源黑体 CN" pitchFamily="34" charset="-122"/>
              </a:rPr>
              <a:t>初始化时序</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sp>
        <p:nvSpPr>
          <p:cNvPr id="8" name="TextBox 7"/>
          <p:cNvSpPr txBox="1"/>
          <p:nvPr/>
        </p:nvSpPr>
        <p:spPr>
          <a:xfrm>
            <a:off x="345326" y="1988840"/>
            <a:ext cx="8403138" cy="830997"/>
          </a:xfrm>
          <a:prstGeom prst="rect">
            <a:avLst/>
          </a:prstGeom>
          <a:noFill/>
        </p:spPr>
        <p:txBody>
          <a:bodyPr wrap="square" rtlCol="0">
            <a:spAutoFit/>
          </a:bodyPr>
          <a:lstStyle/>
          <a:p>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与</a:t>
            </a:r>
            <a:r>
              <a:rPr lang="en-US" altLang="zh-CN" sz="2400" dirty="0">
                <a:latin typeface="思源黑体 Light" pitchFamily="34" charset="-122"/>
                <a:ea typeface="思源黑体 Light" pitchFamily="34" charset="-122"/>
              </a:rPr>
              <a:t>DS18B20</a:t>
            </a:r>
            <a:r>
              <a:rPr lang="zh-CN" altLang="zh-CN" sz="2400" dirty="0">
                <a:latin typeface="思源黑体 Light" pitchFamily="34" charset="-122"/>
                <a:ea typeface="思源黑体 Light" pitchFamily="34" charset="-122"/>
              </a:rPr>
              <a:t>所有的通信都是由初始化开始的，初始化由主设备发出的复位脉冲</a:t>
            </a:r>
            <a:r>
              <a:rPr lang="zh-CN" altLang="zh-CN" sz="2400" dirty="0" smtClean="0">
                <a:latin typeface="思源黑体 Light" pitchFamily="34" charset="-122"/>
                <a:ea typeface="思源黑体 Light" pitchFamily="34" charset="-122"/>
              </a:rPr>
              <a:t>及</a:t>
            </a:r>
            <a:r>
              <a:rPr lang="zh-CN" altLang="en-US" sz="2400" dirty="0" smtClean="0">
                <a:latin typeface="思源黑体 Light" pitchFamily="34" charset="-122"/>
                <a:ea typeface="思源黑体 Light" pitchFamily="34" charset="-122"/>
              </a:rPr>
              <a:t>从设备</a:t>
            </a:r>
            <a:r>
              <a:rPr lang="zh-CN" altLang="zh-CN" sz="2400" dirty="0" smtClean="0">
                <a:latin typeface="思源黑体 Light" pitchFamily="34" charset="-122"/>
                <a:ea typeface="思源黑体 Light" pitchFamily="34" charset="-122"/>
              </a:rPr>
              <a:t>响应</a:t>
            </a:r>
            <a:r>
              <a:rPr lang="zh-CN" altLang="zh-CN" sz="2400" dirty="0">
                <a:latin typeface="思源黑体 Light" pitchFamily="34" charset="-122"/>
                <a:ea typeface="思源黑体 Light" pitchFamily="34" charset="-122"/>
              </a:rPr>
              <a:t>的存在脉冲</a:t>
            </a:r>
            <a:r>
              <a:rPr lang="zh-CN" altLang="zh-CN" sz="2400" dirty="0" smtClean="0">
                <a:latin typeface="思源黑体 Light" pitchFamily="34" charset="-122"/>
                <a:ea typeface="思源黑体 Light" pitchFamily="34" charset="-122"/>
              </a:rPr>
              <a:t>组成</a:t>
            </a:r>
            <a:r>
              <a:rPr lang="zh-CN" altLang="en-US" sz="2400" dirty="0" smtClean="0">
                <a:latin typeface="思源黑体 Light" pitchFamily="34" charset="-122"/>
                <a:ea typeface="思源黑体 Light" pitchFamily="34" charset="-122"/>
              </a:rPr>
              <a:t>。</a:t>
            </a:r>
            <a:endParaRPr lang="zh-CN" altLang="zh-CN" sz="2400" dirty="0">
              <a:latin typeface="思源黑体 Light" pitchFamily="34" charset="-122"/>
              <a:ea typeface="思源黑体 Light" pitchFamily="34" charset="-122"/>
            </a:endParaRPr>
          </a:p>
        </p:txBody>
      </p:sp>
      <p:pic>
        <p:nvPicPr>
          <p:cNvPr id="9" name="图片 8" descr="C:\Users\ADMINI~1\AppData\Local\Temp\SNAGHTML9b93703.PNG"/>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980982"/>
            <a:ext cx="6525587" cy="2808312"/>
          </a:xfrm>
          <a:prstGeom prst="rect">
            <a:avLst/>
          </a:prstGeom>
          <a:noFill/>
          <a:ln w="12700">
            <a:solidFill>
              <a:schemeClr val="tx1"/>
            </a:solidFill>
          </a:ln>
        </p:spPr>
      </p:pic>
    </p:spTree>
    <p:extLst>
      <p:ext uri="{BB962C8B-B14F-4D97-AF65-F5344CB8AC3E}">
        <p14:creationId xmlns:p14="http://schemas.microsoft.com/office/powerpoint/2010/main" val="1668372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95536" y="1268760"/>
            <a:ext cx="4536504" cy="646331"/>
          </a:xfrm>
          <a:prstGeom prst="rect">
            <a:avLst/>
          </a:prstGeom>
          <a:noFill/>
        </p:spPr>
        <p:txBody>
          <a:bodyPr wrap="square" rtlCol="0">
            <a:spAutoFit/>
          </a:bodyPr>
          <a:lstStyle/>
          <a:p>
            <a:r>
              <a:rPr lang="zh-CN" altLang="en-US" sz="3600" dirty="0">
                <a:latin typeface="思源黑体 CN" pitchFamily="34" charset="-122"/>
                <a:ea typeface="思源黑体 CN" pitchFamily="34" charset="-122"/>
              </a:rPr>
              <a:t>写</a:t>
            </a:r>
            <a:r>
              <a:rPr lang="zh-CN" altLang="en-US" sz="3600" dirty="0" smtClean="0">
                <a:latin typeface="思源黑体 CN" pitchFamily="34" charset="-122"/>
                <a:ea typeface="思源黑体 CN" pitchFamily="34" charset="-122"/>
              </a:rPr>
              <a:t>时序</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sp>
        <p:nvSpPr>
          <p:cNvPr id="8" name="TextBox 7"/>
          <p:cNvSpPr txBox="1"/>
          <p:nvPr/>
        </p:nvSpPr>
        <p:spPr>
          <a:xfrm>
            <a:off x="345326" y="1988840"/>
            <a:ext cx="8403138" cy="830997"/>
          </a:xfrm>
          <a:prstGeom prst="rect">
            <a:avLst/>
          </a:prstGeom>
          <a:noFill/>
        </p:spPr>
        <p:txBody>
          <a:bodyPr wrap="square" rtlCol="0">
            <a:spAutoFit/>
          </a:bodyPr>
          <a:lstStyle/>
          <a:p>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主设备通过</a:t>
            </a:r>
            <a:r>
              <a:rPr lang="zh-CN" altLang="en-US" sz="2400" dirty="0" smtClean="0">
                <a:latin typeface="思源黑体 Light" pitchFamily="34" charset="-122"/>
                <a:ea typeface="思源黑体 Light" pitchFamily="34" charset="-122"/>
              </a:rPr>
              <a:t>写时序</a:t>
            </a:r>
            <a:r>
              <a:rPr lang="zh-CN" altLang="zh-CN" sz="2400" dirty="0" smtClean="0">
                <a:latin typeface="思源黑体 Light" pitchFamily="34" charset="-122"/>
                <a:ea typeface="思源黑体 Light" pitchFamily="34" charset="-122"/>
              </a:rPr>
              <a:t>将</a:t>
            </a:r>
            <a:r>
              <a:rPr lang="zh-CN" altLang="zh-CN" sz="2400" dirty="0">
                <a:latin typeface="思源黑体 Light" pitchFamily="34" charset="-122"/>
                <a:ea typeface="思源黑体 Light" pitchFamily="34" charset="-122"/>
              </a:rPr>
              <a:t>命令写入</a:t>
            </a:r>
            <a:r>
              <a:rPr lang="en-US" altLang="zh-CN" sz="2400" dirty="0">
                <a:latin typeface="思源黑体 Light" pitchFamily="34" charset="-122"/>
                <a:ea typeface="思源黑体 Light" pitchFamily="34" charset="-122"/>
              </a:rPr>
              <a:t>DS18B20</a:t>
            </a:r>
            <a:r>
              <a:rPr lang="zh-CN" altLang="zh-CN" sz="2400" dirty="0">
                <a:latin typeface="思源黑体 Light" pitchFamily="34" charset="-122"/>
                <a:ea typeface="思源黑体 Light" pitchFamily="34" charset="-122"/>
              </a:rPr>
              <a:t>中</a:t>
            </a:r>
            <a:r>
              <a:rPr lang="zh-CN" altLang="zh-CN" sz="2400" dirty="0" smtClean="0">
                <a:latin typeface="思源黑体 Light" pitchFamily="34" charset="-122"/>
                <a:ea typeface="思源黑体 Light" pitchFamily="34" charset="-122"/>
              </a:rPr>
              <a:t>，</a:t>
            </a:r>
            <a:r>
              <a:rPr lang="zh-CN" altLang="en-US" sz="2400" dirty="0">
                <a:latin typeface="思源黑体 Light" pitchFamily="34" charset="-122"/>
                <a:ea typeface="思源黑体 Light" pitchFamily="34" charset="-122"/>
              </a:rPr>
              <a:t>写时序</a:t>
            </a:r>
            <a:r>
              <a:rPr lang="zh-CN" altLang="zh-CN" sz="2400" dirty="0" smtClean="0">
                <a:latin typeface="思源黑体 Light" pitchFamily="34" charset="-122"/>
                <a:ea typeface="思源黑体 Light" pitchFamily="34" charset="-122"/>
              </a:rPr>
              <a:t>有</a:t>
            </a:r>
            <a:r>
              <a:rPr lang="zh-CN" altLang="zh-CN" sz="2400" dirty="0">
                <a:latin typeface="思源黑体 Light" pitchFamily="34" charset="-122"/>
                <a:ea typeface="思源黑体 Light" pitchFamily="34" charset="-122"/>
              </a:rPr>
              <a:t>两种情况：写“</a:t>
            </a:r>
            <a:r>
              <a:rPr lang="en-US" altLang="zh-CN" sz="2400" dirty="0">
                <a:latin typeface="思源黑体 Light" pitchFamily="34" charset="-122"/>
                <a:ea typeface="思源黑体 Light" pitchFamily="34" charset="-122"/>
              </a:rPr>
              <a:t>1</a:t>
            </a:r>
            <a:r>
              <a:rPr lang="zh-CN" altLang="zh-CN" sz="2400" dirty="0">
                <a:latin typeface="思源黑体 Light" pitchFamily="34" charset="-122"/>
                <a:ea typeface="思源黑体 Light" pitchFamily="34" charset="-122"/>
              </a:rPr>
              <a:t>”和写“</a:t>
            </a:r>
            <a:r>
              <a:rPr lang="en-US" altLang="zh-CN" sz="2400" dirty="0">
                <a:latin typeface="思源黑体 Light" pitchFamily="34" charset="-122"/>
                <a:ea typeface="思源黑体 Light" pitchFamily="34" charset="-122"/>
              </a:rPr>
              <a:t>0</a:t>
            </a:r>
            <a:r>
              <a:rPr lang="zh-CN" altLang="zh-CN" sz="2400" dirty="0" smtClean="0">
                <a:latin typeface="思源黑体 Light" pitchFamily="34" charset="-122"/>
                <a:ea typeface="思源黑体 Light" pitchFamily="34" charset="-122"/>
              </a:rPr>
              <a:t>”</a:t>
            </a:r>
            <a:r>
              <a:rPr lang="zh-CN" altLang="en-US" sz="2400" dirty="0" smtClean="0">
                <a:latin typeface="思源黑体 Light" pitchFamily="34" charset="-122"/>
                <a:ea typeface="思源黑体 Light" pitchFamily="34" charset="-122"/>
              </a:rPr>
              <a:t>时序</a:t>
            </a:r>
            <a:r>
              <a:rPr lang="zh-CN" altLang="zh-CN" sz="2400" dirty="0" smtClean="0">
                <a:latin typeface="思源黑体 Light" pitchFamily="34" charset="-122"/>
                <a:ea typeface="思源黑体 Light" pitchFamily="34" charset="-122"/>
              </a:rPr>
              <a:t>。</a:t>
            </a:r>
            <a:endParaRPr lang="zh-CN" altLang="zh-CN" sz="2400" dirty="0">
              <a:latin typeface="思源黑体 Light" pitchFamily="34" charset="-122"/>
              <a:ea typeface="思源黑体 Light" pitchFamily="34" charset="-122"/>
            </a:endParaRPr>
          </a:p>
        </p:txBody>
      </p:sp>
      <p:pic>
        <p:nvPicPr>
          <p:cNvPr id="7" name="图片 6" descr="C:\Users\ADMINI~1\AppData\Local\Temp\SNAGHTMLa0cedad.PNG"/>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2"/>
            <a:ext cx="8064896" cy="3190235"/>
          </a:xfrm>
          <a:prstGeom prst="rect">
            <a:avLst/>
          </a:prstGeom>
          <a:noFill/>
          <a:ln w="12700">
            <a:solidFill>
              <a:schemeClr val="tx1"/>
            </a:solidFill>
          </a:ln>
        </p:spPr>
      </p:pic>
    </p:spTree>
    <p:extLst>
      <p:ext uri="{BB962C8B-B14F-4D97-AF65-F5344CB8AC3E}">
        <p14:creationId xmlns:p14="http://schemas.microsoft.com/office/powerpoint/2010/main" val="1124094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95536" y="1100210"/>
            <a:ext cx="4536504" cy="646331"/>
          </a:xfrm>
          <a:prstGeom prst="rect">
            <a:avLst/>
          </a:prstGeom>
          <a:noFill/>
        </p:spPr>
        <p:txBody>
          <a:bodyPr wrap="square" rtlCol="0">
            <a:spAutoFit/>
          </a:bodyPr>
          <a:lstStyle/>
          <a:p>
            <a:r>
              <a:rPr lang="zh-CN" altLang="en-US" sz="3600" dirty="0" smtClean="0">
                <a:latin typeface="思源黑体 CN" pitchFamily="34" charset="-122"/>
                <a:ea typeface="思源黑体 CN" pitchFamily="34" charset="-122"/>
              </a:rPr>
              <a:t>读时序</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sp>
        <p:nvSpPr>
          <p:cNvPr id="8" name="TextBox 7"/>
          <p:cNvSpPr txBox="1"/>
          <p:nvPr/>
        </p:nvSpPr>
        <p:spPr>
          <a:xfrm>
            <a:off x="359404" y="1724615"/>
            <a:ext cx="8403138" cy="1200329"/>
          </a:xfrm>
          <a:prstGeom prst="rect">
            <a:avLst/>
          </a:prstGeom>
          <a:noFill/>
        </p:spPr>
        <p:txBody>
          <a:bodyPr wrap="square" rtlCol="0">
            <a:spAutoFit/>
          </a:bodyPr>
          <a:lstStyle/>
          <a:p>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当</a:t>
            </a:r>
            <a:r>
              <a:rPr lang="zh-CN" altLang="zh-CN" sz="2400" dirty="0">
                <a:latin typeface="思源黑体 Light" pitchFamily="34" charset="-122"/>
                <a:ea typeface="思源黑体 Light" pitchFamily="34" charset="-122"/>
              </a:rPr>
              <a:t>我们发送完读取供电模式</a:t>
            </a:r>
            <a:r>
              <a:rPr lang="en-US" altLang="zh-CN" sz="2400" dirty="0">
                <a:latin typeface="思源黑体 Light" pitchFamily="34" charset="-122"/>
                <a:ea typeface="思源黑体 Light" pitchFamily="34" charset="-122"/>
              </a:rPr>
              <a:t>[B4h]</a:t>
            </a:r>
            <a:r>
              <a:rPr lang="zh-CN" altLang="zh-CN" sz="2400" dirty="0">
                <a:latin typeface="思源黑体 Light" pitchFamily="34" charset="-122"/>
                <a:ea typeface="思源黑体 Light" pitchFamily="34" charset="-122"/>
              </a:rPr>
              <a:t>或读高速缓存器</a:t>
            </a:r>
            <a:r>
              <a:rPr lang="en-US" altLang="zh-CN" sz="2400" dirty="0">
                <a:latin typeface="思源黑体 Light" pitchFamily="34" charset="-122"/>
                <a:ea typeface="思源黑体 Light" pitchFamily="34" charset="-122"/>
              </a:rPr>
              <a:t>[</a:t>
            </a:r>
            <a:r>
              <a:rPr lang="en-US" altLang="zh-CN" sz="2400" dirty="0" err="1">
                <a:latin typeface="思源黑体 Light" pitchFamily="34" charset="-122"/>
                <a:ea typeface="思源黑体 Light" pitchFamily="34" charset="-122"/>
              </a:rPr>
              <a:t>BEh</a:t>
            </a:r>
            <a:r>
              <a:rPr lang="en-US" altLang="zh-CN" sz="2400" dirty="0">
                <a:latin typeface="思源黑体 Light" pitchFamily="34" charset="-122"/>
                <a:ea typeface="思源黑体 Light" pitchFamily="34" charset="-122"/>
              </a:rPr>
              <a:t>]</a:t>
            </a:r>
            <a:r>
              <a:rPr lang="zh-CN" altLang="zh-CN" sz="2400" dirty="0">
                <a:latin typeface="思源黑体 Light" pitchFamily="34" charset="-122"/>
                <a:ea typeface="思源黑体 Light" pitchFamily="34" charset="-122"/>
              </a:rPr>
              <a:t>命令时，必须及时地生成</a:t>
            </a:r>
            <a:r>
              <a:rPr lang="zh-CN" altLang="zh-CN" sz="2400" dirty="0" smtClean="0">
                <a:latin typeface="思源黑体 Light" pitchFamily="34" charset="-122"/>
                <a:ea typeface="思源黑体 Light" pitchFamily="34" charset="-122"/>
              </a:rPr>
              <a:t>读</a:t>
            </a:r>
            <a:r>
              <a:rPr lang="zh-CN" altLang="en-US" sz="2400" dirty="0">
                <a:latin typeface="思源黑体 Light" pitchFamily="34" charset="-122"/>
                <a:ea typeface="思源黑体 Light" pitchFamily="34" charset="-122"/>
              </a:rPr>
              <a:t>时序</a:t>
            </a:r>
            <a:r>
              <a:rPr lang="zh-CN" altLang="zh-CN" sz="2400" dirty="0" smtClean="0">
                <a:latin typeface="思源黑体 Light" pitchFamily="34" charset="-122"/>
                <a:ea typeface="思源黑体 Light" pitchFamily="34" charset="-122"/>
              </a:rPr>
              <a:t>，</a:t>
            </a:r>
            <a:r>
              <a:rPr lang="zh-CN" altLang="zh-CN" sz="2400" dirty="0">
                <a:latin typeface="思源黑体 Light" pitchFamily="34" charset="-122"/>
                <a:ea typeface="思源黑体 Light" pitchFamily="34" charset="-122"/>
              </a:rPr>
              <a:t>只有在读</a:t>
            </a:r>
            <a:r>
              <a:rPr lang="zh-CN" altLang="zh-CN" sz="2400" dirty="0" smtClean="0">
                <a:latin typeface="思源黑体 Light" pitchFamily="34" charset="-122"/>
                <a:ea typeface="思源黑体 Light" pitchFamily="34" charset="-122"/>
              </a:rPr>
              <a:t>时隙</a:t>
            </a:r>
            <a:r>
              <a:rPr lang="zh-CN" altLang="en-US" sz="2400" dirty="0" smtClean="0">
                <a:latin typeface="思源黑体 Light" pitchFamily="34" charset="-122"/>
                <a:ea typeface="思源黑体 Light" pitchFamily="34" charset="-122"/>
              </a:rPr>
              <a:t>从设备</a:t>
            </a:r>
            <a:r>
              <a:rPr lang="zh-CN" altLang="zh-CN" sz="2400" dirty="0" smtClean="0">
                <a:latin typeface="思源黑体 Light" pitchFamily="34" charset="-122"/>
                <a:ea typeface="思源黑体 Light" pitchFamily="34" charset="-122"/>
              </a:rPr>
              <a:t>才能</a:t>
            </a:r>
            <a:r>
              <a:rPr lang="zh-CN" altLang="zh-CN" sz="2400" dirty="0">
                <a:latin typeface="思源黑体 Light" pitchFamily="34" charset="-122"/>
                <a:ea typeface="思源黑体 Light" pitchFamily="34" charset="-122"/>
              </a:rPr>
              <a:t>向主设备传送数据。</a:t>
            </a:r>
          </a:p>
        </p:txBody>
      </p:sp>
      <p:pic>
        <p:nvPicPr>
          <p:cNvPr id="9" name="图片 8" descr="C:\Users\ADMINI~1\AppData\Local\Temp\SNAGHTMLa253a32.PNG"/>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2"/>
            <a:ext cx="7848872" cy="3254649"/>
          </a:xfrm>
          <a:prstGeom prst="rect">
            <a:avLst/>
          </a:prstGeom>
          <a:noFill/>
          <a:ln w="12700">
            <a:solidFill>
              <a:schemeClr val="tx1"/>
            </a:solidFill>
          </a:ln>
        </p:spPr>
      </p:pic>
    </p:spTree>
    <p:extLst>
      <p:ext uri="{BB962C8B-B14F-4D97-AF65-F5344CB8AC3E}">
        <p14:creationId xmlns:p14="http://schemas.microsoft.com/office/powerpoint/2010/main" val="1128643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3" name="TextBox 2"/>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graphicFrame>
        <p:nvGraphicFramePr>
          <p:cNvPr id="5" name="图示 4"/>
          <p:cNvGraphicFramePr/>
          <p:nvPr>
            <p:extLst>
              <p:ext uri="{D42A27DB-BD31-4B8C-83A1-F6EECF244321}">
                <p14:modId xmlns:p14="http://schemas.microsoft.com/office/powerpoint/2010/main" val="221993292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568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3239852" y="2529736"/>
            <a:ext cx="2664296" cy="720080"/>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思源黑体 CN" pitchFamily="34" charset="-122"/>
                <a:ea typeface="思源黑体 CN" pitchFamily="34" charset="-122"/>
              </a:rPr>
              <a:t>谢谢</a:t>
            </a:r>
            <a:endParaRPr lang="zh-CN" altLang="en-US" sz="2800" dirty="0">
              <a:latin typeface="思源黑体 CN" pitchFamily="34" charset="-122"/>
              <a:ea typeface="思源黑体 CN" pitchFamily="34" charset="-122"/>
            </a:endParaRPr>
          </a:p>
        </p:txBody>
      </p:sp>
      <p:sp>
        <p:nvSpPr>
          <p:cNvPr id="5" name="TextBox 4"/>
          <p:cNvSpPr txBox="1"/>
          <p:nvPr/>
        </p:nvSpPr>
        <p:spPr>
          <a:xfrm>
            <a:off x="151517" y="601433"/>
            <a:ext cx="4492897" cy="400110"/>
          </a:xfrm>
          <a:prstGeom prst="rect">
            <a:avLst/>
          </a:prstGeom>
          <a:noFill/>
        </p:spPr>
        <p:txBody>
          <a:bodyPr wrap="none" rtlCol="0" anchor="ctr">
            <a:spAutoFit/>
          </a:bodyPr>
          <a:lstStyle/>
          <a:p>
            <a:r>
              <a:rPr lang="en-US" altLang="zh-CN" sz="2000" dirty="0">
                <a:latin typeface="思源黑体 Light" pitchFamily="34" charset="-122"/>
                <a:ea typeface="思源黑体 Light" pitchFamily="34" charset="-122"/>
              </a:rPr>
              <a:t>[</a:t>
            </a:r>
            <a:r>
              <a:rPr lang="zh-CN" altLang="en-US" sz="2000" dirty="0" smtClean="0">
                <a:latin typeface="思源黑体 Light" pitchFamily="34" charset="-122"/>
                <a:ea typeface="思源黑体 Light" pitchFamily="34" charset="-122"/>
              </a:rPr>
              <a:t>野火</a:t>
            </a:r>
            <a:r>
              <a:rPr lang="en-US" altLang="zh-CN" sz="2000" dirty="0">
                <a:latin typeface="思源黑体 Light" pitchFamily="34" charset="-122"/>
                <a:ea typeface="思源黑体 Light" pitchFamily="34" charset="-122"/>
              </a:rPr>
              <a:t>]《FPGA   Verilog</a:t>
            </a:r>
            <a:r>
              <a:rPr lang="zh-CN" altLang="en-US" sz="2000" dirty="0">
                <a:latin typeface="思源黑体 Light" pitchFamily="34" charset="-122"/>
                <a:ea typeface="思源黑体 Light" pitchFamily="34" charset="-122"/>
              </a:rPr>
              <a:t>开发实战指南</a:t>
            </a:r>
            <a:r>
              <a:rPr lang="en-US" altLang="zh-CN" sz="2000" dirty="0">
                <a:latin typeface="思源黑体 Light" pitchFamily="34" charset="-122"/>
                <a:ea typeface="思源黑体 Light" pitchFamily="34" charset="-122"/>
              </a:rPr>
              <a:t>》</a:t>
            </a:r>
            <a:endParaRPr lang="zh-CN" altLang="en-US" sz="2000" dirty="0">
              <a:latin typeface="思源黑体 Light" pitchFamily="34" charset="-122"/>
              <a:ea typeface="思源黑体 Light" pitchFamily="34" charset="-122"/>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57" y="4919473"/>
            <a:ext cx="1001893" cy="1020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itchFamily="34" charset="-122"/>
                <a:ea typeface="思源黑体 Light" pitchFamily="34" charset="-122"/>
              </a:rPr>
              <a:t>公众号</a:t>
            </a:r>
            <a:endParaRPr lang="zh-CN" altLang="en-US" sz="1400" dirty="0">
              <a:latin typeface="思源黑体 Light" pitchFamily="34" charset="-122"/>
              <a:ea typeface="思源黑体 Light" pitchFamily="34" charset="-122"/>
            </a:endParaRPr>
          </a:p>
        </p:txBody>
      </p:sp>
      <p:sp>
        <p:nvSpPr>
          <p:cNvPr id="13" name="TextBox 12"/>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itchFamily="34" charset="-122"/>
                <a:ea typeface="思源黑体 Light" pitchFamily="34" charset="-122"/>
              </a:rPr>
              <a:t>淘宝店铺</a:t>
            </a:r>
          </a:p>
        </p:txBody>
      </p:sp>
    </p:spTree>
    <p:extLst>
      <p:ext uri="{BB962C8B-B14F-4D97-AF65-F5344CB8AC3E}">
        <p14:creationId xmlns:p14="http://schemas.microsoft.com/office/powerpoint/2010/main" val="2355029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3" name="TextBox 2"/>
          <p:cNvSpPr txBox="1"/>
          <p:nvPr/>
        </p:nvSpPr>
        <p:spPr>
          <a:xfrm>
            <a:off x="332918" y="460003"/>
            <a:ext cx="4190571" cy="523220"/>
          </a:xfrm>
          <a:prstGeom prst="rect">
            <a:avLst/>
          </a:prstGeom>
          <a:noFill/>
        </p:spPr>
        <p:txBody>
          <a:bodyPr wrap="none" rtlCol="0">
            <a:spAutoFit/>
          </a:bodyPr>
          <a:lstStyle/>
          <a:p>
            <a:r>
              <a:rPr lang="en-US" altLang="zh-CN" sz="2800" dirty="0" smtClean="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sp>
        <p:nvSpPr>
          <p:cNvPr id="4" name="TextBox 3"/>
          <p:cNvSpPr txBox="1"/>
          <p:nvPr/>
        </p:nvSpPr>
        <p:spPr>
          <a:xfrm>
            <a:off x="3351153" y="1412777"/>
            <a:ext cx="2441694" cy="769441"/>
          </a:xfrm>
          <a:prstGeom prst="rect">
            <a:avLst/>
          </a:prstGeom>
          <a:noFill/>
        </p:spPr>
        <p:txBody>
          <a:bodyPr wrap="none" rtlCol="0">
            <a:spAutoFit/>
          </a:bodyPr>
          <a:lstStyle/>
          <a:p>
            <a:r>
              <a:rPr lang="zh-CN" altLang="en-US" sz="4400" dirty="0" smtClean="0">
                <a:latin typeface="思源黑体 CN" pitchFamily="34" charset="-122"/>
                <a:ea typeface="思源黑体 CN" pitchFamily="34" charset="-122"/>
              </a:rPr>
              <a:t>主讲内容</a:t>
            </a:r>
            <a:endParaRPr lang="zh-CN" altLang="en-US" sz="4400" dirty="0">
              <a:latin typeface="思源黑体 CN" pitchFamily="34" charset="-122"/>
              <a:ea typeface="思源黑体 CN" pitchFamily="34" charset="-122"/>
            </a:endParaRPr>
          </a:p>
        </p:txBody>
      </p:sp>
      <p:graphicFrame>
        <p:nvGraphicFramePr>
          <p:cNvPr id="6" name="图示 5"/>
          <p:cNvGraphicFramePr/>
          <p:nvPr>
            <p:extLst>
              <p:ext uri="{D42A27DB-BD31-4B8C-83A1-F6EECF244321}">
                <p14:modId xmlns:p14="http://schemas.microsoft.com/office/powerpoint/2010/main" val="2409692431"/>
              </p:ext>
            </p:extLst>
          </p:nvPr>
        </p:nvGraphicFramePr>
        <p:xfrm>
          <a:off x="1187624" y="2230836"/>
          <a:ext cx="7218802" cy="3472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1619672" y="2991262"/>
            <a:ext cx="401041" cy="461665"/>
          </a:xfrm>
          <a:prstGeom prst="rect">
            <a:avLst/>
          </a:prstGeom>
          <a:noFill/>
        </p:spPr>
        <p:txBody>
          <a:bodyPr wrap="square" rtlCol="0">
            <a:spAutoFit/>
          </a:bodyPr>
          <a:lstStyle/>
          <a:p>
            <a:r>
              <a:rPr lang="en-US" altLang="zh-CN" sz="2400" dirty="0" smtClean="0">
                <a:solidFill>
                  <a:srgbClr val="4F81BD"/>
                </a:solidFill>
                <a:latin typeface="思源黑体 CN" pitchFamily="34" charset="-122"/>
                <a:ea typeface="思源黑体 CN" pitchFamily="34" charset="-122"/>
                <a:cs typeface="阿里巴巴普惠体 Medium" pitchFamily="18" charset="-122"/>
              </a:rPr>
              <a:t>1.</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
        <p:nvSpPr>
          <p:cNvPr id="8" name="TextBox 7"/>
          <p:cNvSpPr txBox="1"/>
          <p:nvPr/>
        </p:nvSpPr>
        <p:spPr>
          <a:xfrm>
            <a:off x="1619672" y="4509120"/>
            <a:ext cx="441145" cy="461665"/>
          </a:xfrm>
          <a:prstGeom prst="rect">
            <a:avLst/>
          </a:prstGeom>
          <a:noFill/>
        </p:spPr>
        <p:txBody>
          <a:bodyPr wrap="square" rtlCol="0">
            <a:spAutoFit/>
          </a:bodyPr>
          <a:lstStyle/>
          <a:p>
            <a:r>
              <a:rPr lang="en-US" altLang="zh-CN" sz="2400" dirty="0">
                <a:solidFill>
                  <a:srgbClr val="4F81BD"/>
                </a:solidFill>
                <a:latin typeface="思源黑体 CN" pitchFamily="34" charset="-122"/>
                <a:ea typeface="思源黑体 CN" pitchFamily="34" charset="-122"/>
                <a:cs typeface="阿里巴巴普惠体 Medium" pitchFamily="18" charset="-122"/>
              </a:rPr>
              <a:t>2</a:t>
            </a:r>
            <a:r>
              <a:rPr lang="en-US" altLang="zh-CN" sz="2400" dirty="0" smtClean="0">
                <a:solidFill>
                  <a:srgbClr val="4F81BD"/>
                </a:solidFill>
                <a:latin typeface="思源黑体 CN" pitchFamily="34" charset="-122"/>
                <a:ea typeface="思源黑体 CN" pitchFamily="34" charset="-122"/>
                <a:cs typeface="阿里巴巴普惠体 Medium" pitchFamily="18" charset="-122"/>
              </a:rPr>
              <a:t>.</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Tree>
    <p:extLst>
      <p:ext uri="{BB962C8B-B14F-4D97-AF65-F5344CB8AC3E}">
        <p14:creationId xmlns:p14="http://schemas.microsoft.com/office/powerpoint/2010/main" val="3287690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3" name="TextBox 2"/>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graphicFrame>
        <p:nvGraphicFramePr>
          <p:cNvPr id="5" name="图示 4"/>
          <p:cNvGraphicFramePr/>
          <p:nvPr>
            <p:extLst>
              <p:ext uri="{D42A27DB-BD31-4B8C-83A1-F6EECF244321}">
                <p14:modId xmlns:p14="http://schemas.microsoft.com/office/powerpoint/2010/main" val="293225961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927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179512" y="1268760"/>
            <a:ext cx="6480720" cy="646331"/>
          </a:xfrm>
          <a:prstGeom prst="rect">
            <a:avLst/>
          </a:prstGeom>
          <a:noFill/>
        </p:spPr>
        <p:txBody>
          <a:bodyPr wrap="square" rtlCol="0">
            <a:spAutoFit/>
          </a:bodyPr>
          <a:lstStyle/>
          <a:p>
            <a:r>
              <a:rPr lang="en-US" altLang="zh-CN" sz="3600" dirty="0">
                <a:latin typeface="思源黑体 CN" pitchFamily="34" charset="-122"/>
                <a:ea typeface="思源黑体 CN" pitchFamily="34" charset="-122"/>
              </a:rPr>
              <a:t>DS18B20</a:t>
            </a:r>
            <a:r>
              <a:rPr lang="zh-CN" altLang="en-US" sz="3600" dirty="0">
                <a:latin typeface="思源黑体 CN" pitchFamily="34" charset="-122"/>
                <a:ea typeface="思源黑体 CN" pitchFamily="34" charset="-122"/>
              </a:rPr>
              <a:t>数字温度传感器</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sp>
        <p:nvSpPr>
          <p:cNvPr id="8" name="TextBox 7"/>
          <p:cNvSpPr txBox="1"/>
          <p:nvPr/>
        </p:nvSpPr>
        <p:spPr>
          <a:xfrm>
            <a:off x="345326" y="1988840"/>
            <a:ext cx="4874746" cy="1938992"/>
          </a:xfrm>
          <a:prstGeom prst="rect">
            <a:avLst/>
          </a:prstGeom>
          <a:noFill/>
        </p:spPr>
        <p:txBody>
          <a:bodyPr wrap="square" rtlCol="0">
            <a:spAutoFit/>
          </a:bodyPr>
          <a:lstStyle/>
          <a:p>
            <a:r>
              <a:rPr lang="en-US" altLang="zh-CN" sz="2400" dirty="0" smtClean="0">
                <a:latin typeface="思源黑体 Light" pitchFamily="34" charset="-122"/>
                <a:ea typeface="思源黑体 Light" pitchFamily="34" charset="-122"/>
              </a:rPr>
              <a:t>         DS18B20</a:t>
            </a:r>
            <a:r>
              <a:rPr lang="zh-CN" altLang="zh-CN" sz="2400" dirty="0" smtClean="0">
                <a:latin typeface="思源黑体 Light" pitchFamily="34" charset="-122"/>
                <a:ea typeface="思源黑体 Light" pitchFamily="34" charset="-122"/>
              </a:rPr>
              <a:t>是</a:t>
            </a:r>
            <a:r>
              <a:rPr lang="en-US" altLang="zh-CN" sz="2400" dirty="0" smtClean="0">
                <a:latin typeface="思源黑体 Light" pitchFamily="34" charset="-122"/>
                <a:ea typeface="思源黑体 Light" pitchFamily="34" charset="-122"/>
              </a:rPr>
              <a:t>DALLAS</a:t>
            </a:r>
            <a:r>
              <a:rPr lang="zh-CN" altLang="zh-CN" sz="2400" dirty="0" smtClean="0">
                <a:latin typeface="思源黑体 Light" pitchFamily="34" charset="-122"/>
                <a:ea typeface="思源黑体 Light" pitchFamily="34" charset="-122"/>
              </a:rPr>
              <a:t>半导体公司生产</a:t>
            </a:r>
            <a:r>
              <a:rPr lang="zh-CN" altLang="zh-CN" sz="2400" dirty="0">
                <a:latin typeface="思源黑体 Light" pitchFamily="34" charset="-122"/>
                <a:ea typeface="思源黑体 Light" pitchFamily="34" charset="-122"/>
              </a:rPr>
              <a:t>的单总线数字温度传感器，</a:t>
            </a:r>
            <a:r>
              <a:rPr lang="zh-CN" altLang="en-US" sz="2400" dirty="0" smtClean="0">
                <a:latin typeface="思源黑体 Light" pitchFamily="34" charset="-122"/>
                <a:ea typeface="思源黑体 Light" pitchFamily="34" charset="-122"/>
              </a:rPr>
              <a:t>其输出</a:t>
            </a:r>
            <a:r>
              <a:rPr lang="zh-CN" altLang="en-US" sz="2400" dirty="0">
                <a:latin typeface="思源黑体 Light" pitchFamily="34" charset="-122"/>
                <a:ea typeface="思源黑体 Light" pitchFamily="34" charset="-122"/>
              </a:rPr>
              <a:t>的是数字信号，具有体积小</a:t>
            </a:r>
            <a:r>
              <a:rPr lang="zh-CN" altLang="en-US" sz="2400" dirty="0" smtClean="0">
                <a:latin typeface="思源黑体 Light" pitchFamily="34" charset="-122"/>
                <a:ea typeface="思源黑体 Light" pitchFamily="34" charset="-122"/>
              </a:rPr>
              <a:t>，</a:t>
            </a:r>
            <a:r>
              <a:rPr lang="zh-CN" altLang="en-US" sz="2400" dirty="0">
                <a:latin typeface="思源黑体 Light" pitchFamily="34" charset="-122"/>
                <a:ea typeface="思源黑体 Light" pitchFamily="34" charset="-122"/>
              </a:rPr>
              <a:t>功耗低</a:t>
            </a:r>
            <a:r>
              <a:rPr lang="zh-CN" altLang="en-US" sz="2400" dirty="0" smtClean="0">
                <a:latin typeface="思源黑体 Light" pitchFamily="34" charset="-122"/>
                <a:ea typeface="思源黑体 Light" pitchFamily="34" charset="-122"/>
              </a:rPr>
              <a:t>，</a:t>
            </a:r>
            <a:r>
              <a:rPr lang="zh-CN" altLang="en-US" sz="2400" dirty="0">
                <a:latin typeface="思源黑体 Light" pitchFamily="34" charset="-122"/>
                <a:ea typeface="思源黑体 Light" pitchFamily="34" charset="-122"/>
              </a:rPr>
              <a:t>抗干扰能力强，精度高</a:t>
            </a:r>
            <a:r>
              <a:rPr lang="zh-CN" altLang="en-US" sz="2400" dirty="0" smtClean="0">
                <a:latin typeface="思源黑体 Light" pitchFamily="34" charset="-122"/>
                <a:ea typeface="思源黑体 Light" pitchFamily="34" charset="-122"/>
              </a:rPr>
              <a:t>的特点。</a:t>
            </a:r>
            <a:endParaRPr lang="zh-CN" altLang="en-US" sz="2400" dirty="0">
              <a:latin typeface="思源黑体 Light" pitchFamily="34" charset="-122"/>
              <a:ea typeface="思源黑体 Light" pitchFamily="34" charset="-122"/>
            </a:endParaRPr>
          </a:p>
        </p:txBody>
      </p:sp>
      <p:pic>
        <p:nvPicPr>
          <p:cNvPr id="1026" name="Picture 2" descr="C:\Users\ADMINI~1\AppData\Local\Temp\SNAGHTML2ebbbf4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7824" y="1466375"/>
            <a:ext cx="2844615" cy="210664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C:\Users\ADMINI~1\AppData\Local\Temp\SNAGHTML2ec3853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3926498"/>
            <a:ext cx="3262627" cy="231081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07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3927833"/>
            <a:ext cx="3644112" cy="2309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844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179512" y="1268760"/>
            <a:ext cx="6480720" cy="646331"/>
          </a:xfrm>
          <a:prstGeom prst="rect">
            <a:avLst/>
          </a:prstGeom>
          <a:noFill/>
        </p:spPr>
        <p:txBody>
          <a:bodyPr wrap="square" rtlCol="0">
            <a:spAutoFit/>
          </a:bodyPr>
          <a:lstStyle/>
          <a:p>
            <a:r>
              <a:rPr lang="en-US" altLang="zh-CN" sz="3600" dirty="0" smtClean="0">
                <a:latin typeface="思源黑体 CN" pitchFamily="34" charset="-122"/>
                <a:ea typeface="思源黑体 CN" pitchFamily="34" charset="-122"/>
              </a:rPr>
              <a:t>DS18B20</a:t>
            </a:r>
            <a:r>
              <a:rPr lang="zh-CN" altLang="en-US" sz="3600" dirty="0">
                <a:latin typeface="思源黑体 CN" pitchFamily="34" charset="-122"/>
                <a:ea typeface="思源黑体 CN" pitchFamily="34" charset="-122"/>
              </a:rPr>
              <a:t>特点</a:t>
            </a:r>
            <a:endParaRPr lang="en-US" altLang="zh-CN" sz="3600" dirty="0" smtClean="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graphicFrame>
        <p:nvGraphicFramePr>
          <p:cNvPr id="3" name="图示 2"/>
          <p:cNvGraphicFramePr/>
          <p:nvPr>
            <p:extLst>
              <p:ext uri="{D42A27DB-BD31-4B8C-83A1-F6EECF244321}">
                <p14:modId xmlns:p14="http://schemas.microsoft.com/office/powerpoint/2010/main" val="563462822"/>
              </p:ext>
            </p:extLst>
          </p:nvPr>
        </p:nvGraphicFramePr>
        <p:xfrm>
          <a:off x="683568" y="1381224"/>
          <a:ext cx="7875613" cy="4712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648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179512" y="1268760"/>
            <a:ext cx="6480720" cy="646331"/>
          </a:xfrm>
          <a:prstGeom prst="rect">
            <a:avLst/>
          </a:prstGeom>
          <a:noFill/>
        </p:spPr>
        <p:txBody>
          <a:bodyPr wrap="square" rtlCol="0">
            <a:spAutoFit/>
          </a:bodyPr>
          <a:lstStyle/>
          <a:p>
            <a:r>
              <a:rPr lang="en-US" altLang="zh-CN" sz="3600" dirty="0" smtClean="0">
                <a:latin typeface="思源黑体 CN" pitchFamily="34" charset="-122"/>
                <a:ea typeface="思源黑体 CN" pitchFamily="34" charset="-122"/>
              </a:rPr>
              <a:t>DS18B20</a:t>
            </a:r>
            <a:r>
              <a:rPr lang="zh-CN" altLang="en-US" sz="3600" dirty="0">
                <a:latin typeface="思源黑体 CN" pitchFamily="34" charset="-122"/>
                <a:ea typeface="思源黑体 CN" pitchFamily="34" charset="-122"/>
              </a:rPr>
              <a:t>特点</a:t>
            </a:r>
            <a:endParaRPr lang="en-US" altLang="zh-CN" sz="3600" dirty="0" smtClean="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pic>
        <p:nvPicPr>
          <p:cNvPr id="2050" name="Picture 2" descr="C:\Users\ADMINI~1\AppData\Local\Temp\SNAGHTML2ed8423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32855"/>
            <a:ext cx="3314700" cy="180581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C:\Users\ADMINI~1\AppData\Local\Temp\SNAGHTML2f17abe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3610" y="2132855"/>
            <a:ext cx="3407346" cy="180581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descr="C:\Users\ADMINI~1\AppData\Local\Temp\SNAGHTML2f18bff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091" y="4177799"/>
            <a:ext cx="3456384" cy="194421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056" name="Picture 8" descr="C:\Users\ADMINI~1\AppData\Local\Temp\SNAGHTML2f19986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770" y="4177799"/>
            <a:ext cx="2520280" cy="177148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621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179512" y="1268760"/>
            <a:ext cx="6480720" cy="646331"/>
          </a:xfrm>
          <a:prstGeom prst="rect">
            <a:avLst/>
          </a:prstGeom>
          <a:noFill/>
        </p:spPr>
        <p:txBody>
          <a:bodyPr wrap="square" rtlCol="0">
            <a:spAutoFit/>
          </a:bodyPr>
          <a:lstStyle/>
          <a:p>
            <a:r>
              <a:rPr lang="en-US" altLang="zh-CN" sz="3600" dirty="0" smtClean="0">
                <a:latin typeface="思源黑体 CN" pitchFamily="34" charset="-122"/>
                <a:ea typeface="思源黑体 CN" pitchFamily="34" charset="-122"/>
              </a:rPr>
              <a:t>DS18B20</a:t>
            </a:r>
            <a:r>
              <a:rPr lang="zh-CN" altLang="en-US" sz="3600" dirty="0" smtClean="0">
                <a:latin typeface="思源黑体 CN" pitchFamily="34" charset="-122"/>
                <a:ea typeface="思源黑体 CN" pitchFamily="34" charset="-122"/>
              </a:rPr>
              <a:t>内部结构</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pic>
        <p:nvPicPr>
          <p:cNvPr id="9" name="图片 8"/>
          <p:cNvPicPr/>
          <p:nvPr/>
        </p:nvPicPr>
        <p:blipFill>
          <a:blip r:embed="rId2"/>
          <a:stretch>
            <a:fillRect/>
          </a:stretch>
        </p:blipFill>
        <p:spPr>
          <a:xfrm>
            <a:off x="971600" y="1988840"/>
            <a:ext cx="7416824" cy="4032448"/>
          </a:xfrm>
          <a:prstGeom prst="rect">
            <a:avLst/>
          </a:prstGeom>
          <a:ln w="12700">
            <a:solidFill>
              <a:schemeClr val="tx1"/>
            </a:solidFill>
          </a:ln>
        </p:spPr>
      </p:pic>
    </p:spTree>
    <p:extLst>
      <p:ext uri="{BB962C8B-B14F-4D97-AF65-F5344CB8AC3E}">
        <p14:creationId xmlns:p14="http://schemas.microsoft.com/office/powerpoint/2010/main" val="1571666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179512" y="1268760"/>
            <a:ext cx="4752528" cy="646331"/>
          </a:xfrm>
          <a:prstGeom prst="rect">
            <a:avLst/>
          </a:prstGeom>
          <a:noFill/>
        </p:spPr>
        <p:txBody>
          <a:bodyPr wrap="square" rtlCol="0">
            <a:spAutoFit/>
          </a:bodyPr>
          <a:lstStyle/>
          <a:p>
            <a:r>
              <a:rPr lang="en-US" altLang="zh-CN" sz="3600" dirty="0" smtClean="0">
                <a:latin typeface="思源黑体 CN" pitchFamily="34" charset="-122"/>
                <a:ea typeface="思源黑体 CN" pitchFamily="34" charset="-122"/>
              </a:rPr>
              <a:t>64</a:t>
            </a:r>
            <a:r>
              <a:rPr lang="zh-CN" altLang="en-US" sz="3600" dirty="0" smtClean="0">
                <a:latin typeface="思源黑体 CN" pitchFamily="34" charset="-122"/>
                <a:ea typeface="思源黑体 CN" pitchFamily="34" charset="-122"/>
              </a:rPr>
              <a:t>位光刻</a:t>
            </a:r>
            <a:r>
              <a:rPr lang="en-US" altLang="zh-CN" sz="3600" dirty="0" smtClean="0">
                <a:latin typeface="思源黑体 CN" pitchFamily="34" charset="-122"/>
                <a:ea typeface="思源黑体 CN" pitchFamily="34" charset="-122"/>
              </a:rPr>
              <a:t>ROM</a:t>
            </a:r>
            <a:r>
              <a:rPr lang="zh-CN" altLang="en-US" sz="3600" dirty="0" smtClean="0">
                <a:latin typeface="思源黑体 CN" pitchFamily="34" charset="-122"/>
                <a:ea typeface="思源黑体 CN" pitchFamily="34" charset="-122"/>
              </a:rPr>
              <a:t>编码</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sp>
        <p:nvSpPr>
          <p:cNvPr id="8" name="TextBox 7"/>
          <p:cNvSpPr txBox="1"/>
          <p:nvPr/>
        </p:nvSpPr>
        <p:spPr>
          <a:xfrm>
            <a:off x="345326" y="1988840"/>
            <a:ext cx="8475146" cy="2677656"/>
          </a:xfrm>
          <a:prstGeom prst="rect">
            <a:avLst/>
          </a:prstGeom>
          <a:noFill/>
        </p:spPr>
        <p:txBody>
          <a:bodyPr wrap="square" rtlCol="0">
            <a:spAutoFit/>
          </a:bodyPr>
          <a:lstStyle/>
          <a:p>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每个</a:t>
            </a:r>
            <a:r>
              <a:rPr lang="en-US" altLang="zh-CN" sz="2400" dirty="0">
                <a:latin typeface="思源黑体 Light" pitchFamily="34" charset="-122"/>
                <a:ea typeface="思源黑体 Light" pitchFamily="34" charset="-122"/>
              </a:rPr>
              <a:t>DS18B20</a:t>
            </a:r>
            <a:r>
              <a:rPr lang="zh-CN" altLang="zh-CN" sz="2400" dirty="0">
                <a:latin typeface="思源黑体 Light" pitchFamily="34" charset="-122"/>
                <a:ea typeface="思源黑体 Light" pitchFamily="34" charset="-122"/>
              </a:rPr>
              <a:t>的片内</a:t>
            </a:r>
            <a:r>
              <a:rPr lang="en-US" altLang="zh-CN" sz="2400" dirty="0">
                <a:latin typeface="思源黑体 Light" pitchFamily="34" charset="-122"/>
                <a:ea typeface="思源黑体 Light" pitchFamily="34" charset="-122"/>
              </a:rPr>
              <a:t>ROM</a:t>
            </a:r>
            <a:r>
              <a:rPr lang="zh-CN" altLang="zh-CN" sz="2400" dirty="0">
                <a:latin typeface="思源黑体 Light" pitchFamily="34" charset="-122"/>
                <a:ea typeface="思源黑体 Light" pitchFamily="34" charset="-122"/>
              </a:rPr>
              <a:t>都存有一个独一无二的</a:t>
            </a:r>
            <a:r>
              <a:rPr lang="en-US" altLang="zh-CN" sz="2400" dirty="0">
                <a:latin typeface="思源黑体 Light" pitchFamily="34" charset="-122"/>
                <a:ea typeface="思源黑体 Light" pitchFamily="34" charset="-122"/>
              </a:rPr>
              <a:t>64</a:t>
            </a:r>
            <a:r>
              <a:rPr lang="zh-CN" altLang="zh-CN" sz="2400" dirty="0">
                <a:latin typeface="思源黑体 Light" pitchFamily="34" charset="-122"/>
                <a:ea typeface="思源黑体 Light" pitchFamily="34" charset="-122"/>
              </a:rPr>
              <a:t>位</a:t>
            </a:r>
            <a:r>
              <a:rPr lang="zh-CN" altLang="zh-CN" sz="2400" dirty="0" smtClean="0">
                <a:latin typeface="思源黑体 Light" pitchFamily="34" charset="-122"/>
                <a:ea typeface="思源黑体 Light" pitchFamily="34" charset="-122"/>
              </a:rPr>
              <a:t>编码。</a:t>
            </a:r>
            <a:endParaRPr lang="en-US" altLang="zh-CN" sz="2400" dirty="0" smtClean="0">
              <a:latin typeface="思源黑体 Light" pitchFamily="34" charset="-122"/>
              <a:ea typeface="思源黑体 Light" pitchFamily="34" charset="-122"/>
            </a:endParaRPr>
          </a:p>
          <a:p>
            <a:r>
              <a:rPr lang="en-US" altLang="zh-CN" sz="2400" dirty="0">
                <a:latin typeface="思源黑体 Light" pitchFamily="34" charset="-122"/>
                <a:ea typeface="思源黑体 Light" pitchFamily="34" charset="-122"/>
              </a:rPr>
              <a:t> </a:t>
            </a:r>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在</a:t>
            </a:r>
            <a:r>
              <a:rPr lang="zh-CN" altLang="zh-CN" sz="2400" dirty="0">
                <a:latin typeface="思源黑体 Light" pitchFamily="34" charset="-122"/>
                <a:ea typeface="思源黑体 Light" pitchFamily="34" charset="-122"/>
              </a:rPr>
              <a:t>该</a:t>
            </a:r>
            <a:r>
              <a:rPr lang="en-US" altLang="zh-CN" sz="2400" dirty="0">
                <a:latin typeface="思源黑体 Light" pitchFamily="34" charset="-122"/>
                <a:ea typeface="思源黑体 Light" pitchFamily="34" charset="-122"/>
              </a:rPr>
              <a:t>ROM</a:t>
            </a:r>
            <a:r>
              <a:rPr lang="zh-CN" altLang="zh-CN" sz="2400" dirty="0">
                <a:latin typeface="思源黑体 Light" pitchFamily="34" charset="-122"/>
                <a:ea typeface="思源黑体 Light" pitchFamily="34" charset="-122"/>
              </a:rPr>
              <a:t>编码的低</a:t>
            </a:r>
            <a:r>
              <a:rPr lang="en-US" altLang="zh-CN" sz="2400" dirty="0">
                <a:latin typeface="思源黑体 Light" pitchFamily="34" charset="-122"/>
                <a:ea typeface="思源黑体 Light" pitchFamily="34" charset="-122"/>
              </a:rPr>
              <a:t>8</a:t>
            </a:r>
            <a:r>
              <a:rPr lang="zh-CN" altLang="zh-CN" sz="2400" dirty="0">
                <a:latin typeface="思源黑体 Light" pitchFamily="34" charset="-122"/>
                <a:ea typeface="思源黑体 Light" pitchFamily="34" charset="-122"/>
              </a:rPr>
              <a:t>位保存有</a:t>
            </a:r>
            <a:r>
              <a:rPr lang="en-US" altLang="zh-CN" sz="2400" dirty="0">
                <a:latin typeface="思源黑体 Light" pitchFamily="34" charset="-122"/>
                <a:ea typeface="思源黑体 Light" pitchFamily="34" charset="-122"/>
              </a:rPr>
              <a:t>DS18B20</a:t>
            </a:r>
            <a:r>
              <a:rPr lang="zh-CN" altLang="zh-CN" sz="2400" dirty="0">
                <a:latin typeface="思源黑体 Light" pitchFamily="34" charset="-122"/>
                <a:ea typeface="思源黑体 Light" pitchFamily="34" charset="-122"/>
              </a:rPr>
              <a:t>的分类编码：</a:t>
            </a:r>
            <a:r>
              <a:rPr lang="en-US" altLang="zh-CN" sz="2400" dirty="0" smtClean="0">
                <a:latin typeface="思源黑体 Light" pitchFamily="34" charset="-122"/>
                <a:ea typeface="思源黑体 Light" pitchFamily="34" charset="-122"/>
              </a:rPr>
              <a:t>28h</a:t>
            </a:r>
            <a:r>
              <a:rPr lang="zh-CN" altLang="en-US" sz="2400" dirty="0" smtClean="0">
                <a:latin typeface="思源黑体 Light" pitchFamily="34" charset="-122"/>
                <a:ea typeface="思源黑体 Light" pitchFamily="34" charset="-122"/>
              </a:rPr>
              <a:t>；</a:t>
            </a:r>
            <a:r>
              <a:rPr lang="zh-CN" altLang="zh-CN" sz="2400" dirty="0" smtClean="0">
                <a:latin typeface="思源黑体 Light" pitchFamily="34" charset="-122"/>
                <a:ea typeface="思源黑体 Light" pitchFamily="34" charset="-122"/>
              </a:rPr>
              <a:t>中间</a:t>
            </a:r>
            <a:r>
              <a:rPr lang="zh-CN" altLang="zh-CN" sz="2400" dirty="0">
                <a:latin typeface="思源黑体 Light" pitchFamily="34" charset="-122"/>
                <a:ea typeface="思源黑体 Light" pitchFamily="34" charset="-122"/>
              </a:rPr>
              <a:t>的</a:t>
            </a:r>
            <a:r>
              <a:rPr lang="en-US" altLang="zh-CN" sz="2400" dirty="0">
                <a:latin typeface="思源黑体 Light" pitchFamily="34" charset="-122"/>
                <a:ea typeface="思源黑体 Light" pitchFamily="34" charset="-122"/>
              </a:rPr>
              <a:t>48</a:t>
            </a:r>
            <a:r>
              <a:rPr lang="zh-CN" altLang="zh-CN" sz="2400" dirty="0">
                <a:latin typeface="思源黑体 Light" pitchFamily="34" charset="-122"/>
                <a:ea typeface="思源黑体 Light" pitchFamily="34" charset="-122"/>
              </a:rPr>
              <a:t>位是独一无二的序列</a:t>
            </a:r>
            <a:r>
              <a:rPr lang="zh-CN" altLang="zh-CN" sz="2400" dirty="0" smtClean="0">
                <a:latin typeface="思源黑体 Light" pitchFamily="34" charset="-122"/>
                <a:ea typeface="思源黑体 Light" pitchFamily="34" charset="-122"/>
              </a:rPr>
              <a:t>号</a:t>
            </a:r>
            <a:r>
              <a:rPr lang="zh-CN" altLang="en-US" sz="2400" dirty="0" smtClean="0">
                <a:latin typeface="思源黑体 Light" pitchFamily="34" charset="-122"/>
                <a:ea typeface="思源黑体 Light" pitchFamily="34" charset="-122"/>
              </a:rPr>
              <a:t>；</a:t>
            </a:r>
            <a:r>
              <a:rPr lang="zh-CN" altLang="zh-CN" sz="2400" dirty="0" smtClean="0">
                <a:latin typeface="思源黑体 Light" pitchFamily="34" charset="-122"/>
                <a:ea typeface="思源黑体 Light" pitchFamily="34" charset="-122"/>
              </a:rPr>
              <a:t>最高</a:t>
            </a:r>
            <a:r>
              <a:rPr lang="en-US" altLang="zh-CN" sz="2400" dirty="0">
                <a:latin typeface="思源黑体 Light" pitchFamily="34" charset="-122"/>
                <a:ea typeface="思源黑体 Light" pitchFamily="34" charset="-122"/>
              </a:rPr>
              <a:t>8</a:t>
            </a:r>
            <a:r>
              <a:rPr lang="zh-CN" altLang="zh-CN" sz="2400" dirty="0">
                <a:latin typeface="思源黑体 Light" pitchFamily="34" charset="-122"/>
                <a:ea typeface="思源黑体 Light" pitchFamily="34" charset="-122"/>
              </a:rPr>
              <a:t>位是前面</a:t>
            </a:r>
            <a:r>
              <a:rPr lang="en-US" altLang="zh-CN" sz="2400" dirty="0">
                <a:latin typeface="思源黑体 Light" pitchFamily="34" charset="-122"/>
                <a:ea typeface="思源黑体 Light" pitchFamily="34" charset="-122"/>
              </a:rPr>
              <a:t>56</a:t>
            </a:r>
            <a:r>
              <a:rPr lang="zh-CN" altLang="zh-CN" sz="2400" dirty="0">
                <a:latin typeface="思源黑体 Light" pitchFamily="34" charset="-122"/>
                <a:ea typeface="思源黑体 Light" pitchFamily="34" charset="-122"/>
              </a:rPr>
              <a:t>位的</a:t>
            </a:r>
            <a:r>
              <a:rPr lang="en-US" altLang="zh-CN" sz="2400" dirty="0">
                <a:latin typeface="思源黑体 Light" pitchFamily="34" charset="-122"/>
                <a:ea typeface="思源黑体 Light" pitchFamily="34" charset="-122"/>
              </a:rPr>
              <a:t>CRC</a:t>
            </a:r>
            <a:r>
              <a:rPr lang="zh-CN" altLang="zh-CN" sz="2400" dirty="0">
                <a:latin typeface="思源黑体 Light" pitchFamily="34" charset="-122"/>
                <a:ea typeface="思源黑体 Light" pitchFamily="34" charset="-122"/>
              </a:rPr>
              <a:t>循环冗余校验码（</a:t>
            </a:r>
            <a:r>
              <a:rPr lang="en-US" altLang="zh-CN" sz="2400" dirty="0">
                <a:latin typeface="思源黑体 Light" pitchFamily="34" charset="-122"/>
                <a:ea typeface="思源黑体 Light" pitchFamily="34" charset="-122"/>
              </a:rPr>
              <a:t>CRC=X8+X5+X4+1</a:t>
            </a:r>
            <a:r>
              <a:rPr lang="zh-CN" altLang="zh-CN" sz="2400" dirty="0">
                <a:latin typeface="思源黑体 Light" pitchFamily="34" charset="-122"/>
                <a:ea typeface="思源黑体 Light" pitchFamily="34" charset="-122"/>
              </a:rPr>
              <a:t>）</a:t>
            </a:r>
            <a:r>
              <a:rPr lang="zh-CN" altLang="zh-CN" sz="2400" dirty="0" smtClean="0">
                <a:latin typeface="思源黑体 Light" pitchFamily="34" charset="-122"/>
                <a:ea typeface="思源黑体 Light" pitchFamily="34" charset="-122"/>
              </a:rPr>
              <a:t>。</a:t>
            </a:r>
            <a:endParaRPr lang="en-US" altLang="zh-CN" sz="2400" dirty="0" smtClean="0">
              <a:latin typeface="思源黑体 Light" pitchFamily="34" charset="-122"/>
              <a:ea typeface="思源黑体 Light" pitchFamily="34" charset="-122"/>
            </a:endParaRPr>
          </a:p>
          <a:p>
            <a:r>
              <a:rPr lang="en-US" altLang="zh-CN" sz="2400" dirty="0">
                <a:latin typeface="思源黑体 Light" pitchFamily="34" charset="-122"/>
                <a:ea typeface="思源黑体 Light" pitchFamily="34" charset="-122"/>
              </a:rPr>
              <a:t> </a:t>
            </a:r>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因为</a:t>
            </a:r>
            <a:r>
              <a:rPr lang="zh-CN" altLang="zh-CN" sz="2400" dirty="0">
                <a:latin typeface="思源黑体 Light" pitchFamily="34" charset="-122"/>
                <a:ea typeface="思源黑体 Light" pitchFamily="34" charset="-122"/>
              </a:rPr>
              <a:t>每个</a:t>
            </a:r>
            <a:r>
              <a:rPr lang="en-US" altLang="zh-CN" sz="2400" dirty="0">
                <a:latin typeface="思源黑体 Light" pitchFamily="34" charset="-122"/>
                <a:ea typeface="思源黑体 Light" pitchFamily="34" charset="-122"/>
              </a:rPr>
              <a:t>DS18B20</a:t>
            </a:r>
            <a:r>
              <a:rPr lang="zh-CN" altLang="zh-CN" sz="2400" dirty="0">
                <a:latin typeface="思源黑体 Light" pitchFamily="34" charset="-122"/>
                <a:ea typeface="思源黑体 Light" pitchFamily="34" charset="-122"/>
              </a:rPr>
              <a:t>的序列号都不一样，所以一条总线上可以控制多个</a:t>
            </a:r>
            <a:r>
              <a:rPr lang="en-US" altLang="zh-CN" sz="2400" dirty="0">
                <a:latin typeface="思源黑体 Light" pitchFamily="34" charset="-122"/>
                <a:ea typeface="思源黑体 Light" pitchFamily="34" charset="-122"/>
              </a:rPr>
              <a:t>DS18B20</a:t>
            </a:r>
            <a:r>
              <a:rPr lang="zh-CN" altLang="zh-CN" sz="2400" dirty="0">
                <a:latin typeface="思源黑体 Light" pitchFamily="34" charset="-122"/>
                <a:ea typeface="思源黑体 Light" pitchFamily="34" charset="-122"/>
              </a:rPr>
              <a:t>。</a:t>
            </a:r>
          </a:p>
        </p:txBody>
      </p:sp>
      <p:pic>
        <p:nvPicPr>
          <p:cNvPr id="9" name="图片 8" descr="C:\Users\ADMINI~1\AppData\Local\Temp\SNAGHTML6423b5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901774"/>
            <a:ext cx="6912768" cy="903490"/>
          </a:xfrm>
          <a:prstGeom prst="rect">
            <a:avLst/>
          </a:prstGeom>
          <a:noFill/>
          <a:ln w="12700">
            <a:solidFill>
              <a:schemeClr val="tx1"/>
            </a:solidFill>
          </a:ln>
        </p:spPr>
      </p:pic>
    </p:spTree>
    <p:extLst>
      <p:ext uri="{BB962C8B-B14F-4D97-AF65-F5344CB8AC3E}">
        <p14:creationId xmlns:p14="http://schemas.microsoft.com/office/powerpoint/2010/main" val="2671007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32918" y="1268760"/>
            <a:ext cx="4599122" cy="646331"/>
          </a:xfrm>
          <a:prstGeom prst="rect">
            <a:avLst/>
          </a:prstGeom>
          <a:noFill/>
        </p:spPr>
        <p:txBody>
          <a:bodyPr wrap="square" rtlCol="0">
            <a:spAutoFit/>
          </a:bodyPr>
          <a:lstStyle/>
          <a:p>
            <a:r>
              <a:rPr lang="zh-CN" altLang="en-US" sz="3600" dirty="0" smtClean="0">
                <a:latin typeface="思源黑体 CN" pitchFamily="34" charset="-122"/>
                <a:ea typeface="思源黑体 CN" pitchFamily="34" charset="-122"/>
              </a:rPr>
              <a:t>高速缓存器</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19057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DS18B20</a:t>
            </a:r>
            <a:r>
              <a:rPr lang="zh-CN" altLang="en-US" sz="2800" dirty="0">
                <a:latin typeface="思源黑体 CN" pitchFamily="34" charset="-122"/>
                <a:ea typeface="思源黑体 CN" pitchFamily="34" charset="-122"/>
              </a:rPr>
              <a:t>数字温度传感器</a:t>
            </a:r>
            <a:endParaRPr lang="en-US" altLang="zh-CN" sz="2800" dirty="0">
              <a:latin typeface="思源黑体 CN" pitchFamily="34" charset="-122"/>
              <a:ea typeface="思源黑体 CN" pitchFamily="34" charset="-122"/>
            </a:endParaRPr>
          </a:p>
        </p:txBody>
      </p:sp>
      <p:pic>
        <p:nvPicPr>
          <p:cNvPr id="7" name="图片 6"/>
          <p:cNvPicPr/>
          <p:nvPr/>
        </p:nvPicPr>
        <p:blipFill>
          <a:blip r:embed="rId2"/>
          <a:stretch>
            <a:fillRect/>
          </a:stretch>
        </p:blipFill>
        <p:spPr>
          <a:xfrm>
            <a:off x="1231586" y="1988839"/>
            <a:ext cx="7128792" cy="4102715"/>
          </a:xfrm>
          <a:prstGeom prst="rect">
            <a:avLst/>
          </a:prstGeom>
          <a:ln w="12700">
            <a:solidFill>
              <a:schemeClr val="tx1"/>
            </a:solidFill>
          </a:ln>
        </p:spPr>
      </p:pic>
    </p:spTree>
    <p:extLst>
      <p:ext uri="{BB962C8B-B14F-4D97-AF65-F5344CB8AC3E}">
        <p14:creationId xmlns:p14="http://schemas.microsoft.com/office/powerpoint/2010/main" val="2611164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400" dirty="0" smtClean="0">
            <a:latin typeface="思源黑体 Light" pitchFamily="34" charset="-122"/>
            <a:ea typeface="思源黑体 Light"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6005</TotalTime>
  <Words>814</Words>
  <Application>Microsoft Office PowerPoint</Application>
  <PresentationFormat>全屏显示(4:3)</PresentationFormat>
  <Paragraphs>156</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阿里巴巴普惠体 Medium</vt:lpstr>
      <vt:lpstr>黑体</vt:lpstr>
      <vt:lpstr>思源黑体 CN</vt:lpstr>
      <vt:lpstr>思源黑体 Light</vt:lpstr>
      <vt:lpstr>宋体</vt:lpstr>
      <vt:lpstr>Arial</vt:lpstr>
      <vt:lpstr>Calibri</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235</cp:revision>
  <dcterms:modified xsi:type="dcterms:W3CDTF">2020-10-23T06:14:42Z</dcterms:modified>
</cp:coreProperties>
</file>