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2"/>
  </p:notesMasterIdLst>
  <p:handoutMasterIdLst>
    <p:handoutMasterId r:id="rId13"/>
  </p:handoutMasterIdLst>
  <p:sldIdLst>
    <p:sldId id="259" r:id="rId3"/>
    <p:sldId id="260" r:id="rId4"/>
    <p:sldId id="293" r:id="rId5"/>
    <p:sldId id="300" r:id="rId6"/>
    <p:sldId id="301" r:id="rId7"/>
    <p:sldId id="302" r:id="rId8"/>
    <p:sldId id="303" r:id="rId9"/>
    <p:sldId id="294" r:id="rId10"/>
    <p:sldId id="263"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FBFBFB"/>
    <a:srgbClr val="FAFAFA"/>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760" autoAdjust="0"/>
  </p:normalViewPr>
  <p:slideViewPr>
    <p:cSldViewPr>
      <p:cViewPr varScale="1">
        <p:scale>
          <a:sx n="110" d="100"/>
          <a:sy n="110" d="100"/>
        </p:scale>
        <p:origin x="1644" y="102"/>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EDBE2-A610-441D-BA40-1E34A5909F49}"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zh-CN" altLang="en-US"/>
        </a:p>
      </dgm:t>
    </dgm:pt>
    <dgm:pt modelId="{1F37E491-61F4-45D6-BF59-D299174D8AE9}">
      <dgm:prSet phldrT="[文本]" custT="1"/>
      <dgm:spPr/>
      <dgm:t>
        <a:bodyPr/>
        <a:lstStyle/>
        <a:p>
          <a:r>
            <a:rPr lang="zh-CN" altLang="en-US" sz="2400" dirty="0" smtClean="0">
              <a:latin typeface="思源黑体 CN" pitchFamily="34" charset="-122"/>
              <a:ea typeface="思源黑体 CN" pitchFamily="34" charset="-122"/>
            </a:rPr>
            <a:t>理论学习</a:t>
          </a:r>
          <a:endParaRPr lang="zh-CN" altLang="en-US" sz="2400" dirty="0">
            <a:latin typeface="思源黑体 CN" pitchFamily="34" charset="-122"/>
            <a:ea typeface="思源黑体 CN" pitchFamily="34" charset="-122"/>
          </a:endParaRPr>
        </a:p>
      </dgm:t>
    </dgm:pt>
    <dgm:pt modelId="{140456A5-093E-43EB-9D24-DD62E0D458FD}" type="parTrans" cxnId="{576D6AE5-B3E9-410A-BA1D-7D73A2FE1BE1}">
      <dgm:prSet/>
      <dgm:spPr/>
      <dgm:t>
        <a:bodyPr/>
        <a:lstStyle/>
        <a:p>
          <a:endParaRPr lang="zh-CN" altLang="en-US"/>
        </a:p>
      </dgm:t>
    </dgm:pt>
    <dgm:pt modelId="{085B6F99-BF5F-403E-AED5-B5D9C0AC84F9}" type="sibTrans" cxnId="{576D6AE5-B3E9-410A-BA1D-7D73A2FE1BE1}">
      <dgm:prSet/>
      <dgm:spPr/>
      <dgm:t>
        <a:bodyPr/>
        <a:lstStyle/>
        <a:p>
          <a:endParaRPr lang="zh-CN" altLang="en-US"/>
        </a:p>
      </dgm:t>
    </dgm:pt>
    <dgm:pt modelId="{DB3F86A8-298C-466F-B261-F62B1AFA3E18}">
      <dgm:prSet phldrT="[文本]" custT="1"/>
      <dgm:spPr/>
      <dgm:t>
        <a:bodyPr/>
        <a:lstStyle/>
        <a:p>
          <a:r>
            <a:rPr lang="zh-CN" altLang="en-US" sz="2400" dirty="0" smtClean="0">
              <a:latin typeface="思源黑体 CN" pitchFamily="34" charset="-122"/>
              <a:ea typeface="思源黑体 CN" pitchFamily="34" charset="-122"/>
            </a:rPr>
            <a:t>实战演练</a:t>
          </a:r>
          <a:endParaRPr lang="zh-CN" altLang="en-US" sz="2400" dirty="0">
            <a:latin typeface="思源黑体 CN" pitchFamily="34" charset="-122"/>
            <a:ea typeface="思源黑体 CN" pitchFamily="34" charset="-122"/>
          </a:endParaRPr>
        </a:p>
      </dgm:t>
    </dgm:pt>
    <dgm:pt modelId="{ED8975E7-AF54-48DE-A3CF-9F9720472869}" type="parTrans" cxnId="{5C52202A-5188-467C-BB88-CFF27247BB78}">
      <dgm:prSet/>
      <dgm:spPr/>
      <dgm:t>
        <a:bodyPr/>
        <a:lstStyle/>
        <a:p>
          <a:endParaRPr lang="zh-CN" altLang="en-US"/>
        </a:p>
      </dgm:t>
    </dgm:pt>
    <dgm:pt modelId="{0904010C-0343-46CF-9977-38B56BDCC6EE}" type="sibTrans" cxnId="{5C52202A-5188-467C-BB88-CFF27247BB78}">
      <dgm:prSet/>
      <dgm:spPr/>
      <dgm:t>
        <a:bodyPr/>
        <a:lstStyle/>
        <a:p>
          <a:endParaRPr lang="zh-CN" altLang="en-US"/>
        </a:p>
      </dgm:t>
    </dgm:pt>
    <dgm:pt modelId="{562F3407-5E19-4F31-BAF9-F2EF7CEF8C26}" type="pres">
      <dgm:prSet presAssocID="{DCBEDBE2-A610-441D-BA40-1E34A5909F49}" presName="Name0" presStyleCnt="0">
        <dgm:presLayoutVars>
          <dgm:chMax val="7"/>
          <dgm:chPref val="7"/>
          <dgm:dir/>
        </dgm:presLayoutVars>
      </dgm:prSet>
      <dgm:spPr/>
      <dgm:t>
        <a:bodyPr/>
        <a:lstStyle/>
        <a:p>
          <a:endParaRPr lang="zh-CN" altLang="en-US"/>
        </a:p>
      </dgm:t>
    </dgm:pt>
    <dgm:pt modelId="{B9E0F92E-C17E-473C-B4EE-A86FDFD51776}" type="pres">
      <dgm:prSet presAssocID="{DCBEDBE2-A610-441D-BA40-1E34A5909F49}" presName="Name1" presStyleCnt="0"/>
      <dgm:spPr/>
    </dgm:pt>
    <dgm:pt modelId="{7CC8BB2F-A04B-4181-A3EE-8CA600D276A0}" type="pres">
      <dgm:prSet presAssocID="{DCBEDBE2-A610-441D-BA40-1E34A5909F49}" presName="cycle" presStyleCnt="0"/>
      <dgm:spPr/>
    </dgm:pt>
    <dgm:pt modelId="{570D7885-41F3-428F-BC90-3346835CED5F}" type="pres">
      <dgm:prSet presAssocID="{DCBEDBE2-A610-441D-BA40-1E34A5909F49}" presName="srcNode" presStyleLbl="node1" presStyleIdx="0" presStyleCnt="2"/>
      <dgm:spPr/>
    </dgm:pt>
    <dgm:pt modelId="{ED76B439-C122-45C2-811B-B1CB1E49B58B}" type="pres">
      <dgm:prSet presAssocID="{DCBEDBE2-A610-441D-BA40-1E34A5909F49}" presName="conn" presStyleLbl="parChTrans1D2" presStyleIdx="0" presStyleCnt="1"/>
      <dgm:spPr/>
      <dgm:t>
        <a:bodyPr/>
        <a:lstStyle/>
        <a:p>
          <a:endParaRPr lang="zh-CN" altLang="en-US"/>
        </a:p>
      </dgm:t>
    </dgm:pt>
    <dgm:pt modelId="{3A893EF1-2D87-4B7E-8641-3DBB0154CA3A}" type="pres">
      <dgm:prSet presAssocID="{DCBEDBE2-A610-441D-BA40-1E34A5909F49}" presName="extraNode" presStyleLbl="node1" presStyleIdx="0" presStyleCnt="2"/>
      <dgm:spPr/>
    </dgm:pt>
    <dgm:pt modelId="{91F5E6C8-677F-4ACE-98DF-C03FBBAA65AE}" type="pres">
      <dgm:prSet presAssocID="{DCBEDBE2-A610-441D-BA40-1E34A5909F49}" presName="dstNode" presStyleLbl="node1" presStyleIdx="0" presStyleCnt="2"/>
      <dgm:spPr/>
    </dgm:pt>
    <dgm:pt modelId="{EA9B2FBC-5DCC-4EC3-8479-86F38332F55F}" type="pres">
      <dgm:prSet presAssocID="{1F37E491-61F4-45D6-BF59-D299174D8AE9}" presName="text_1" presStyleLbl="node1" presStyleIdx="0" presStyleCnt="2">
        <dgm:presLayoutVars>
          <dgm:bulletEnabled val="1"/>
        </dgm:presLayoutVars>
      </dgm:prSet>
      <dgm:spPr/>
      <dgm:t>
        <a:bodyPr/>
        <a:lstStyle/>
        <a:p>
          <a:endParaRPr lang="zh-CN" altLang="en-US"/>
        </a:p>
      </dgm:t>
    </dgm:pt>
    <dgm:pt modelId="{0C4FFF17-5D68-4199-8612-D807C44A4CA1}" type="pres">
      <dgm:prSet presAssocID="{1F37E491-61F4-45D6-BF59-D299174D8AE9}" presName="accent_1" presStyleCnt="0"/>
      <dgm:spPr/>
    </dgm:pt>
    <dgm:pt modelId="{6A357BC7-539B-4ECB-9EAB-2F5D90CE9E6C}" type="pres">
      <dgm:prSet presAssocID="{1F37E491-61F4-45D6-BF59-D299174D8AE9}" presName="accentRepeatNode" presStyleLbl="solidFgAcc1" presStyleIdx="0" presStyleCnt="2"/>
      <dgm:spPr/>
    </dgm:pt>
    <dgm:pt modelId="{8B6150DE-95BA-4D6F-A6F5-C14298A0F3B8}" type="pres">
      <dgm:prSet presAssocID="{DB3F86A8-298C-466F-B261-F62B1AFA3E18}" presName="text_2" presStyleLbl="node1" presStyleIdx="1" presStyleCnt="2">
        <dgm:presLayoutVars>
          <dgm:bulletEnabled val="1"/>
        </dgm:presLayoutVars>
      </dgm:prSet>
      <dgm:spPr/>
      <dgm:t>
        <a:bodyPr/>
        <a:lstStyle/>
        <a:p>
          <a:endParaRPr lang="zh-CN" altLang="en-US"/>
        </a:p>
      </dgm:t>
    </dgm:pt>
    <dgm:pt modelId="{81BEAA5B-CE55-4C4B-8191-515BC1A1D25A}" type="pres">
      <dgm:prSet presAssocID="{DB3F86A8-298C-466F-B261-F62B1AFA3E18}" presName="accent_2" presStyleCnt="0"/>
      <dgm:spPr/>
    </dgm:pt>
    <dgm:pt modelId="{B483C345-9BBC-486A-BB37-7CB8CFC36996}" type="pres">
      <dgm:prSet presAssocID="{DB3F86A8-298C-466F-B261-F62B1AFA3E18}" presName="accentRepeatNode" presStyleLbl="solidFgAcc1" presStyleIdx="1" presStyleCnt="2"/>
      <dgm:spPr/>
    </dgm:pt>
  </dgm:ptLst>
  <dgm:cxnLst>
    <dgm:cxn modelId="{5C52202A-5188-467C-BB88-CFF27247BB78}" srcId="{DCBEDBE2-A610-441D-BA40-1E34A5909F49}" destId="{DB3F86A8-298C-466F-B261-F62B1AFA3E18}" srcOrd="1" destOrd="0" parTransId="{ED8975E7-AF54-48DE-A3CF-9F9720472869}" sibTransId="{0904010C-0343-46CF-9977-38B56BDCC6EE}"/>
    <dgm:cxn modelId="{2D333F21-69C3-4A15-A076-C8B445753E21}" type="presOf" srcId="{085B6F99-BF5F-403E-AED5-B5D9C0AC84F9}" destId="{ED76B439-C122-45C2-811B-B1CB1E49B58B}" srcOrd="0" destOrd="0" presId="urn:microsoft.com/office/officeart/2008/layout/VerticalCurvedList"/>
    <dgm:cxn modelId="{7BBF8AF8-499F-45A9-BF91-6FBDC33235BB}" type="presOf" srcId="{DCBEDBE2-A610-441D-BA40-1E34A5909F49}" destId="{562F3407-5E19-4F31-BAF9-F2EF7CEF8C26}" srcOrd="0" destOrd="0" presId="urn:microsoft.com/office/officeart/2008/layout/VerticalCurvedList"/>
    <dgm:cxn modelId="{576D6AE5-B3E9-410A-BA1D-7D73A2FE1BE1}" srcId="{DCBEDBE2-A610-441D-BA40-1E34A5909F49}" destId="{1F37E491-61F4-45D6-BF59-D299174D8AE9}" srcOrd="0" destOrd="0" parTransId="{140456A5-093E-43EB-9D24-DD62E0D458FD}" sibTransId="{085B6F99-BF5F-403E-AED5-B5D9C0AC84F9}"/>
    <dgm:cxn modelId="{FE8D1097-4C3B-4C41-8A18-7002BA30609E}" type="presOf" srcId="{1F37E491-61F4-45D6-BF59-D299174D8AE9}" destId="{EA9B2FBC-5DCC-4EC3-8479-86F38332F55F}" srcOrd="0" destOrd="0" presId="urn:microsoft.com/office/officeart/2008/layout/VerticalCurvedList"/>
    <dgm:cxn modelId="{80993D64-4E3E-4231-921F-5C976BB04BDE}" type="presOf" srcId="{DB3F86A8-298C-466F-B261-F62B1AFA3E18}" destId="{8B6150DE-95BA-4D6F-A6F5-C14298A0F3B8}" srcOrd="0" destOrd="0" presId="urn:microsoft.com/office/officeart/2008/layout/VerticalCurvedList"/>
    <dgm:cxn modelId="{75B1A9EC-CD13-4698-B48A-E7C26481DCC2}" type="presParOf" srcId="{562F3407-5E19-4F31-BAF9-F2EF7CEF8C26}" destId="{B9E0F92E-C17E-473C-B4EE-A86FDFD51776}" srcOrd="0" destOrd="0" presId="urn:microsoft.com/office/officeart/2008/layout/VerticalCurvedList"/>
    <dgm:cxn modelId="{C42E2FD0-308A-445F-9311-53B315E94667}" type="presParOf" srcId="{B9E0F92E-C17E-473C-B4EE-A86FDFD51776}" destId="{7CC8BB2F-A04B-4181-A3EE-8CA600D276A0}" srcOrd="0" destOrd="0" presId="urn:microsoft.com/office/officeart/2008/layout/VerticalCurvedList"/>
    <dgm:cxn modelId="{3C84ACC0-2CBE-4B9B-B0C5-CDF7406E55E3}" type="presParOf" srcId="{7CC8BB2F-A04B-4181-A3EE-8CA600D276A0}" destId="{570D7885-41F3-428F-BC90-3346835CED5F}" srcOrd="0" destOrd="0" presId="urn:microsoft.com/office/officeart/2008/layout/VerticalCurvedList"/>
    <dgm:cxn modelId="{E71A669A-713A-4408-BAAE-47CAED97AEC8}" type="presParOf" srcId="{7CC8BB2F-A04B-4181-A3EE-8CA600D276A0}" destId="{ED76B439-C122-45C2-811B-B1CB1E49B58B}" srcOrd="1" destOrd="0" presId="urn:microsoft.com/office/officeart/2008/layout/VerticalCurvedList"/>
    <dgm:cxn modelId="{9B2FBB30-6A93-42C9-A900-E52A7DCC9EEA}" type="presParOf" srcId="{7CC8BB2F-A04B-4181-A3EE-8CA600D276A0}" destId="{3A893EF1-2D87-4B7E-8641-3DBB0154CA3A}" srcOrd="2" destOrd="0" presId="urn:microsoft.com/office/officeart/2008/layout/VerticalCurvedList"/>
    <dgm:cxn modelId="{F3BAAA69-A83F-4FC4-B4BB-0EE35D880F57}" type="presParOf" srcId="{7CC8BB2F-A04B-4181-A3EE-8CA600D276A0}" destId="{91F5E6C8-677F-4ACE-98DF-C03FBBAA65AE}" srcOrd="3" destOrd="0" presId="urn:microsoft.com/office/officeart/2008/layout/VerticalCurvedList"/>
    <dgm:cxn modelId="{E607B343-0DE5-4681-A03B-AF05C0EDD1BD}" type="presParOf" srcId="{B9E0F92E-C17E-473C-B4EE-A86FDFD51776}" destId="{EA9B2FBC-5DCC-4EC3-8479-86F38332F55F}" srcOrd="1" destOrd="0" presId="urn:microsoft.com/office/officeart/2008/layout/VerticalCurvedList"/>
    <dgm:cxn modelId="{DBED0B60-2923-4A12-82C6-1FB373BBAC08}" type="presParOf" srcId="{B9E0F92E-C17E-473C-B4EE-A86FDFD51776}" destId="{0C4FFF17-5D68-4199-8612-D807C44A4CA1}" srcOrd="2" destOrd="0" presId="urn:microsoft.com/office/officeart/2008/layout/VerticalCurvedList"/>
    <dgm:cxn modelId="{E746111C-C63E-4D4A-9A59-3986836674BE}" type="presParOf" srcId="{0C4FFF17-5D68-4199-8612-D807C44A4CA1}" destId="{6A357BC7-539B-4ECB-9EAB-2F5D90CE9E6C}" srcOrd="0" destOrd="0" presId="urn:microsoft.com/office/officeart/2008/layout/VerticalCurvedList"/>
    <dgm:cxn modelId="{B3621D46-0A26-4135-B1DB-6DE5312F7C89}" type="presParOf" srcId="{B9E0F92E-C17E-473C-B4EE-A86FDFD51776}" destId="{8B6150DE-95BA-4D6F-A6F5-C14298A0F3B8}" srcOrd="3" destOrd="0" presId="urn:microsoft.com/office/officeart/2008/layout/VerticalCurvedList"/>
    <dgm:cxn modelId="{6BE9027A-0C38-4AF5-A5A8-13FCEDD51BAE}" type="presParOf" srcId="{B9E0F92E-C17E-473C-B4EE-A86FDFD51776}" destId="{81BEAA5B-CE55-4C4B-8191-515BC1A1D25A}" srcOrd="4" destOrd="0" presId="urn:microsoft.com/office/officeart/2008/layout/VerticalCurvedList"/>
    <dgm:cxn modelId="{18DC276E-C11E-4EFF-8287-E215964F5A20}" type="presParOf" srcId="{81BEAA5B-CE55-4C4B-8191-515BC1A1D25A}" destId="{B483C345-9BBC-486A-BB37-7CB8CFC3699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7A8BFE-BD49-41AA-8D32-B295AFCFB5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C92F845-3F26-46C6-BEBD-C77908A02B3F}">
      <dgm:prSet phldrT="[文本]" custT="1"/>
      <dgm:spPr/>
      <dgm:t>
        <a:bodyPr/>
        <a:lstStyle/>
        <a:p>
          <a:pPr algn="ctr"/>
          <a:r>
            <a:rPr lang="zh-CN" altLang="en-US" sz="3200" dirty="0" smtClean="0">
              <a:latin typeface="思源黑体 CN" pitchFamily="34" charset="-122"/>
              <a:ea typeface="思源黑体 CN" pitchFamily="34" charset="-122"/>
            </a:rPr>
            <a:t>理论学习</a:t>
          </a:r>
          <a:endParaRPr lang="zh-CN" altLang="en-US" sz="3200" dirty="0">
            <a:latin typeface="思源黑体 CN" pitchFamily="34" charset="-122"/>
            <a:ea typeface="思源黑体 CN" pitchFamily="34" charset="-122"/>
          </a:endParaRPr>
        </a:p>
      </dgm:t>
    </dgm:pt>
    <dgm:pt modelId="{0AD693E1-F5AA-4B67-B4CF-111D98AF8E68}" type="parTrans" cxnId="{B8E0562E-A90C-4B90-B9DB-ADEAF7006267}">
      <dgm:prSet/>
      <dgm:spPr/>
      <dgm:t>
        <a:bodyPr/>
        <a:lstStyle/>
        <a:p>
          <a:endParaRPr lang="zh-CN" altLang="en-US"/>
        </a:p>
      </dgm:t>
    </dgm:pt>
    <dgm:pt modelId="{A2F7C34C-0F62-490E-BA06-1E750A55BD3A}" type="sibTrans" cxnId="{B8E0562E-A90C-4B90-B9DB-ADEAF7006267}">
      <dgm:prSet/>
      <dgm:spPr/>
      <dgm:t>
        <a:bodyPr/>
        <a:lstStyle/>
        <a:p>
          <a:endParaRPr lang="zh-CN" altLang="en-US"/>
        </a:p>
      </dgm:t>
    </dgm:pt>
    <dgm:pt modelId="{46BBAADD-03E3-44A5-896F-192FB3FB77B5}" type="pres">
      <dgm:prSet presAssocID="{5F7A8BFE-BD49-41AA-8D32-B295AFCFB58B}" presName="linear" presStyleCnt="0">
        <dgm:presLayoutVars>
          <dgm:animLvl val="lvl"/>
          <dgm:resizeHandles val="exact"/>
        </dgm:presLayoutVars>
      </dgm:prSet>
      <dgm:spPr/>
      <dgm:t>
        <a:bodyPr/>
        <a:lstStyle/>
        <a:p>
          <a:endParaRPr lang="zh-CN" altLang="en-US"/>
        </a:p>
      </dgm:t>
    </dgm:pt>
    <dgm:pt modelId="{B427F02D-B2AF-47C1-B254-828BFAFAA144}" type="pres">
      <dgm:prSet presAssocID="{DC92F845-3F26-46C6-BEBD-C77908A02B3F}" presName="parentText" presStyleLbl="node1" presStyleIdx="0" presStyleCnt="1">
        <dgm:presLayoutVars>
          <dgm:chMax val="0"/>
          <dgm:bulletEnabled val="1"/>
        </dgm:presLayoutVars>
      </dgm:prSet>
      <dgm:spPr/>
      <dgm:t>
        <a:bodyPr/>
        <a:lstStyle/>
        <a:p>
          <a:endParaRPr lang="zh-CN" altLang="en-US"/>
        </a:p>
      </dgm:t>
    </dgm:pt>
  </dgm:ptLst>
  <dgm:cxnLst>
    <dgm:cxn modelId="{B8E0562E-A90C-4B90-B9DB-ADEAF7006267}" srcId="{5F7A8BFE-BD49-41AA-8D32-B295AFCFB58B}" destId="{DC92F845-3F26-46C6-BEBD-C77908A02B3F}" srcOrd="0" destOrd="0" parTransId="{0AD693E1-F5AA-4B67-B4CF-111D98AF8E68}" sibTransId="{A2F7C34C-0F62-490E-BA06-1E750A55BD3A}"/>
    <dgm:cxn modelId="{06AA6BB7-E74C-4180-A345-0F6F2DAAE7A2}" type="presOf" srcId="{DC92F845-3F26-46C6-BEBD-C77908A02B3F}" destId="{B427F02D-B2AF-47C1-B254-828BFAFAA144}" srcOrd="0" destOrd="0" presId="urn:microsoft.com/office/officeart/2005/8/layout/vList2"/>
    <dgm:cxn modelId="{C1FF961A-0164-4807-80D0-B8F69E3BA4D3}" type="presOf" srcId="{5F7A8BFE-BD49-41AA-8D32-B295AFCFB58B}" destId="{46BBAADD-03E3-44A5-896F-192FB3FB77B5}" srcOrd="0" destOrd="0" presId="urn:microsoft.com/office/officeart/2005/8/layout/vList2"/>
    <dgm:cxn modelId="{1B5BB02A-DA26-45D7-814B-FBF25ECB04D7}" type="presParOf" srcId="{46BBAADD-03E3-44A5-896F-192FB3FB77B5}" destId="{B427F02D-B2AF-47C1-B254-828BFAFAA14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7A8BFE-BD49-41AA-8D32-B295AFCFB5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C92F845-3F26-46C6-BEBD-C77908A02B3F}">
      <dgm:prSet phldrT="[文本]" custT="1"/>
      <dgm:spPr/>
      <dgm:t>
        <a:bodyPr/>
        <a:lstStyle/>
        <a:p>
          <a:pPr algn="ctr"/>
          <a:r>
            <a:rPr lang="zh-CN" altLang="en-US" sz="3200" dirty="0" smtClean="0">
              <a:latin typeface="思源黑体 CN" pitchFamily="34" charset="-122"/>
              <a:ea typeface="思源黑体 CN" pitchFamily="34" charset="-122"/>
            </a:rPr>
            <a:t>实战演练</a:t>
          </a:r>
          <a:endParaRPr lang="zh-CN" altLang="en-US" sz="3200" dirty="0">
            <a:latin typeface="思源黑体 CN" pitchFamily="34" charset="-122"/>
            <a:ea typeface="思源黑体 CN" pitchFamily="34" charset="-122"/>
          </a:endParaRPr>
        </a:p>
      </dgm:t>
    </dgm:pt>
    <dgm:pt modelId="{0AD693E1-F5AA-4B67-B4CF-111D98AF8E68}" type="parTrans" cxnId="{B8E0562E-A90C-4B90-B9DB-ADEAF7006267}">
      <dgm:prSet/>
      <dgm:spPr/>
      <dgm:t>
        <a:bodyPr/>
        <a:lstStyle/>
        <a:p>
          <a:endParaRPr lang="zh-CN" altLang="en-US"/>
        </a:p>
      </dgm:t>
    </dgm:pt>
    <dgm:pt modelId="{A2F7C34C-0F62-490E-BA06-1E750A55BD3A}" type="sibTrans" cxnId="{B8E0562E-A90C-4B90-B9DB-ADEAF7006267}">
      <dgm:prSet/>
      <dgm:spPr/>
      <dgm:t>
        <a:bodyPr/>
        <a:lstStyle/>
        <a:p>
          <a:endParaRPr lang="zh-CN" altLang="en-US"/>
        </a:p>
      </dgm:t>
    </dgm:pt>
    <dgm:pt modelId="{46BBAADD-03E3-44A5-896F-192FB3FB77B5}" type="pres">
      <dgm:prSet presAssocID="{5F7A8BFE-BD49-41AA-8D32-B295AFCFB58B}" presName="linear" presStyleCnt="0">
        <dgm:presLayoutVars>
          <dgm:animLvl val="lvl"/>
          <dgm:resizeHandles val="exact"/>
        </dgm:presLayoutVars>
      </dgm:prSet>
      <dgm:spPr/>
      <dgm:t>
        <a:bodyPr/>
        <a:lstStyle/>
        <a:p>
          <a:endParaRPr lang="zh-CN" altLang="en-US"/>
        </a:p>
      </dgm:t>
    </dgm:pt>
    <dgm:pt modelId="{B427F02D-B2AF-47C1-B254-828BFAFAA144}" type="pres">
      <dgm:prSet presAssocID="{DC92F845-3F26-46C6-BEBD-C77908A02B3F}" presName="parentText" presStyleLbl="node1" presStyleIdx="0" presStyleCnt="1">
        <dgm:presLayoutVars>
          <dgm:chMax val="0"/>
          <dgm:bulletEnabled val="1"/>
        </dgm:presLayoutVars>
      </dgm:prSet>
      <dgm:spPr/>
      <dgm:t>
        <a:bodyPr/>
        <a:lstStyle/>
        <a:p>
          <a:endParaRPr lang="zh-CN" altLang="en-US"/>
        </a:p>
      </dgm:t>
    </dgm:pt>
  </dgm:ptLst>
  <dgm:cxnLst>
    <dgm:cxn modelId="{B8E0562E-A90C-4B90-B9DB-ADEAF7006267}" srcId="{5F7A8BFE-BD49-41AA-8D32-B295AFCFB58B}" destId="{DC92F845-3F26-46C6-BEBD-C77908A02B3F}" srcOrd="0" destOrd="0" parTransId="{0AD693E1-F5AA-4B67-B4CF-111D98AF8E68}" sibTransId="{A2F7C34C-0F62-490E-BA06-1E750A55BD3A}"/>
    <dgm:cxn modelId="{41F17A42-B00C-4A2D-88B0-471CF25D2774}" type="presOf" srcId="{DC92F845-3F26-46C6-BEBD-C77908A02B3F}" destId="{B427F02D-B2AF-47C1-B254-828BFAFAA144}" srcOrd="0" destOrd="0" presId="urn:microsoft.com/office/officeart/2005/8/layout/vList2"/>
    <dgm:cxn modelId="{CFFEE8E6-C0FE-4B34-AAEE-82F4E373D499}" type="presOf" srcId="{5F7A8BFE-BD49-41AA-8D32-B295AFCFB58B}" destId="{46BBAADD-03E3-44A5-896F-192FB3FB77B5}" srcOrd="0" destOrd="0" presId="urn:microsoft.com/office/officeart/2005/8/layout/vList2"/>
    <dgm:cxn modelId="{037AF397-F496-4AF7-8EE9-CFC2468F84FD}" type="presParOf" srcId="{46BBAADD-03E3-44A5-896F-192FB3FB77B5}" destId="{B427F02D-B2AF-47C1-B254-828BFAFAA14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6B439-C122-45C2-811B-B1CB1E49B58B}">
      <dsp:nvSpPr>
        <dsp:cNvPr id="0" name=""/>
        <dsp:cNvSpPr/>
      </dsp:nvSpPr>
      <dsp:spPr>
        <a:xfrm>
          <a:off x="-3897214" y="-602611"/>
          <a:ext cx="4677381" cy="4677381"/>
        </a:xfrm>
        <a:prstGeom prst="blockArc">
          <a:avLst>
            <a:gd name="adj1" fmla="val 18900000"/>
            <a:gd name="adj2" fmla="val 2700000"/>
            <a:gd name="adj3" fmla="val 46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9B2FBC-5DCC-4EC3-8479-86F38332F55F}">
      <dsp:nvSpPr>
        <dsp:cNvPr id="0" name=""/>
        <dsp:cNvSpPr/>
      </dsp:nvSpPr>
      <dsp:spPr>
        <a:xfrm>
          <a:off x="638269" y="496032"/>
          <a:ext cx="6562216" cy="99192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7342"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思源黑体 CN" pitchFamily="34" charset="-122"/>
              <a:ea typeface="思源黑体 CN" pitchFamily="34" charset="-122"/>
            </a:rPr>
            <a:t>理论学习</a:t>
          </a:r>
          <a:endParaRPr lang="zh-CN" altLang="en-US" sz="2400" kern="1200" dirty="0">
            <a:latin typeface="思源黑体 CN" pitchFamily="34" charset="-122"/>
            <a:ea typeface="思源黑体 CN" pitchFamily="34" charset="-122"/>
          </a:endParaRPr>
        </a:p>
      </dsp:txBody>
      <dsp:txXfrm>
        <a:off x="638269" y="496032"/>
        <a:ext cx="6562216" cy="991926"/>
      </dsp:txXfrm>
    </dsp:sp>
    <dsp:sp modelId="{6A357BC7-539B-4ECB-9EAB-2F5D90CE9E6C}">
      <dsp:nvSpPr>
        <dsp:cNvPr id="0" name=""/>
        <dsp:cNvSpPr/>
      </dsp:nvSpPr>
      <dsp:spPr>
        <a:xfrm>
          <a:off x="18315" y="372041"/>
          <a:ext cx="1239907" cy="123990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6150DE-95BA-4D6F-A6F5-C14298A0F3B8}">
      <dsp:nvSpPr>
        <dsp:cNvPr id="0" name=""/>
        <dsp:cNvSpPr/>
      </dsp:nvSpPr>
      <dsp:spPr>
        <a:xfrm>
          <a:off x="638269" y="1984199"/>
          <a:ext cx="6562216" cy="99192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7342"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思源黑体 CN" pitchFamily="34" charset="-122"/>
              <a:ea typeface="思源黑体 CN" pitchFamily="34" charset="-122"/>
            </a:rPr>
            <a:t>实战演练</a:t>
          </a:r>
          <a:endParaRPr lang="zh-CN" altLang="en-US" sz="2400" kern="1200" dirty="0">
            <a:latin typeface="思源黑体 CN" pitchFamily="34" charset="-122"/>
            <a:ea typeface="思源黑体 CN" pitchFamily="34" charset="-122"/>
          </a:endParaRPr>
        </a:p>
      </dsp:txBody>
      <dsp:txXfrm>
        <a:off x="638269" y="1984199"/>
        <a:ext cx="6562216" cy="991926"/>
      </dsp:txXfrm>
    </dsp:sp>
    <dsp:sp modelId="{B483C345-9BBC-486A-BB37-7CB8CFC36996}">
      <dsp:nvSpPr>
        <dsp:cNvPr id="0" name=""/>
        <dsp:cNvSpPr/>
      </dsp:nvSpPr>
      <dsp:spPr>
        <a:xfrm>
          <a:off x="18315" y="1860209"/>
          <a:ext cx="1239907" cy="123990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7F02D-B2AF-47C1-B254-828BFAFAA144}">
      <dsp:nvSpPr>
        <dsp:cNvPr id="0" name=""/>
        <dsp:cNvSpPr/>
      </dsp:nvSpPr>
      <dsp:spPr>
        <a:xfrm>
          <a:off x="0" y="1423599"/>
          <a:ext cx="60960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思源黑体 CN" pitchFamily="34" charset="-122"/>
              <a:ea typeface="思源黑体 CN" pitchFamily="34" charset="-122"/>
            </a:rPr>
            <a:t>理论学习</a:t>
          </a:r>
          <a:endParaRPr lang="zh-CN" altLang="en-US" sz="3200" kern="1200" dirty="0">
            <a:latin typeface="思源黑体 CN" pitchFamily="34" charset="-122"/>
            <a:ea typeface="思源黑体 CN" pitchFamily="34" charset="-122"/>
          </a:endParaRPr>
        </a:p>
      </dsp:txBody>
      <dsp:txXfrm>
        <a:off x="59399" y="1482998"/>
        <a:ext cx="5977202"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7F02D-B2AF-47C1-B254-828BFAFAA144}">
      <dsp:nvSpPr>
        <dsp:cNvPr id="0" name=""/>
        <dsp:cNvSpPr/>
      </dsp:nvSpPr>
      <dsp:spPr>
        <a:xfrm>
          <a:off x="0" y="1423599"/>
          <a:ext cx="60960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思源黑体 CN" pitchFamily="34" charset="-122"/>
              <a:ea typeface="思源黑体 CN" pitchFamily="34" charset="-122"/>
            </a:rPr>
            <a:t>实战演练</a:t>
          </a:r>
          <a:endParaRPr lang="zh-CN" altLang="en-US" sz="3200" kern="1200" dirty="0">
            <a:latin typeface="思源黑体 CN" pitchFamily="34" charset="-122"/>
            <a:ea typeface="思源黑体 CN" pitchFamily="34" charset="-122"/>
          </a:endParaRPr>
        </a:p>
      </dsp:txBody>
      <dsp:txXfrm>
        <a:off x="59399" y="1482998"/>
        <a:ext cx="5977202" cy="109800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48CC2-015C-4B09-8666-AB3170310C30}" type="datetimeFigureOut">
              <a:rPr lang="zh-CN" altLang="en-US" smtClean="0"/>
              <a:t>2020/11/5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A4944C-FBC4-4862-A788-F573B2B71D84}" type="slidenum">
              <a:rPr lang="zh-CN" altLang="en-US" smtClean="0"/>
              <a:t>‹#›</a:t>
            </a:fld>
            <a:endParaRPr lang="zh-CN" altLang="en-US"/>
          </a:p>
        </p:txBody>
      </p:sp>
    </p:spTree>
    <p:extLst>
      <p:ext uri="{BB962C8B-B14F-4D97-AF65-F5344CB8AC3E}">
        <p14:creationId xmlns:p14="http://schemas.microsoft.com/office/powerpoint/2010/main" val="3210048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0117C1-E066-4E5E-955A-4C1A7D630DE0}" type="datetimeFigureOut">
              <a:rPr lang="zh-CN" altLang="en-US" smtClean="0"/>
              <a:t>2020/11/5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5946E-CFD3-46D9-87A1-2CA7EE0F856F}" type="slidenum">
              <a:rPr lang="zh-CN" altLang="en-US" smtClean="0"/>
              <a:t>‹#›</a:t>
            </a:fld>
            <a:endParaRPr lang="zh-CN" altLang="en-US"/>
          </a:p>
        </p:txBody>
      </p:sp>
    </p:spTree>
    <p:extLst>
      <p:ext uri="{BB962C8B-B14F-4D97-AF65-F5344CB8AC3E}">
        <p14:creationId xmlns:p14="http://schemas.microsoft.com/office/powerpoint/2010/main" val="3611974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6381328"/>
            <a:ext cx="9160007" cy="487771"/>
          </a:xfrm>
          <a:prstGeom prst="rect">
            <a:avLst/>
          </a:prstGeom>
        </p:spPr>
      </p:pic>
      <p:sp>
        <p:nvSpPr>
          <p:cNvPr id="9" name="TextBox 8"/>
          <p:cNvSpPr txBox="1"/>
          <p:nvPr userDrawn="1"/>
        </p:nvSpPr>
        <p:spPr>
          <a:xfrm>
            <a:off x="779388" y="6458318"/>
            <a:ext cx="2712492" cy="307777"/>
          </a:xfrm>
          <a:prstGeom prst="rect">
            <a:avLst/>
          </a:prstGeom>
          <a:noFill/>
        </p:spPr>
        <p:txBody>
          <a:bodyPr wrap="square" rtlCol="0">
            <a:spAutoFit/>
          </a:bodyPr>
          <a:lstStyle/>
          <a:p>
            <a:r>
              <a:rPr lang="en-US" altLang="zh-CN" sz="1400" dirty="0" smtClean="0">
                <a:solidFill>
                  <a:schemeClr val="bg1"/>
                </a:solidFill>
                <a:latin typeface="思源黑体 CN" pitchFamily="34" charset="-122"/>
                <a:ea typeface="思源黑体 CN" pitchFamily="34" charset="-122"/>
              </a:rPr>
              <a:t>| </a:t>
            </a:r>
            <a:r>
              <a:rPr lang="zh-CN" altLang="en-US" sz="1400" dirty="0" smtClean="0">
                <a:solidFill>
                  <a:schemeClr val="bg1"/>
                </a:solidFill>
                <a:latin typeface="思源黑体 CN" pitchFamily="34" charset="-122"/>
                <a:ea typeface="思源黑体 CN" pitchFamily="34" charset="-122"/>
              </a:rPr>
              <a:t>嵌入式教育专家</a:t>
            </a:r>
            <a:r>
              <a:rPr lang="en-US" altLang="zh-CN" sz="1400" dirty="0" smtClean="0">
                <a:solidFill>
                  <a:schemeClr val="bg1"/>
                </a:solidFill>
                <a:latin typeface="思源黑体 CN" pitchFamily="34" charset="-122"/>
                <a:ea typeface="思源黑体 CN" pitchFamily="34" charset="-122"/>
              </a:rPr>
              <a:t>·</a:t>
            </a:r>
            <a:r>
              <a:rPr lang="zh-CN" altLang="en-US" sz="1400" dirty="0" smtClean="0">
                <a:solidFill>
                  <a:schemeClr val="bg1"/>
                </a:solidFill>
                <a:latin typeface="思源黑体 CN" pitchFamily="34" charset="-122"/>
                <a:ea typeface="思源黑体 CN" pitchFamily="34" charset="-122"/>
              </a:rPr>
              <a:t>为初学而生</a:t>
            </a:r>
            <a:endParaRPr lang="zh-CN" altLang="en-US" sz="1400" dirty="0">
              <a:solidFill>
                <a:schemeClr val="bg1"/>
              </a:solidFill>
              <a:latin typeface="思源黑体 CN" pitchFamily="34" charset="-122"/>
              <a:ea typeface="思源黑体 CN" pitchFamily="34" charset="-122"/>
            </a:endParaRPr>
          </a:p>
        </p:txBody>
      </p:sp>
      <p:sp>
        <p:nvSpPr>
          <p:cNvPr id="10" name="TextBox 9"/>
          <p:cNvSpPr txBox="1"/>
          <p:nvPr userDrawn="1"/>
        </p:nvSpPr>
        <p:spPr>
          <a:xfrm>
            <a:off x="6516216" y="6453601"/>
            <a:ext cx="2382832" cy="307777"/>
          </a:xfrm>
          <a:prstGeom prst="rect">
            <a:avLst/>
          </a:prstGeom>
          <a:noFill/>
        </p:spPr>
        <p:txBody>
          <a:bodyPr wrap="square" rtlCol="0">
            <a:spAutoFit/>
          </a:bodyPr>
          <a:lstStyle/>
          <a:p>
            <a:r>
              <a:rPr lang="zh-CN" altLang="en-US" sz="1400" dirty="0" smtClean="0">
                <a:solidFill>
                  <a:schemeClr val="bg1"/>
                </a:solidFill>
                <a:latin typeface="思源黑体 CN" pitchFamily="34" charset="-122"/>
                <a:ea typeface="思源黑体 CN" pitchFamily="34" charset="-122"/>
              </a:rPr>
              <a:t>技术论坛：</a:t>
            </a:r>
            <a:r>
              <a:rPr lang="en-US" altLang="zh-CN" sz="1400" dirty="0" smtClean="0">
                <a:solidFill>
                  <a:schemeClr val="bg1"/>
                </a:solidFill>
                <a:latin typeface="思源黑体 CN" pitchFamily="34" charset="-122"/>
                <a:ea typeface="思源黑体 CN" pitchFamily="34" charset="-122"/>
              </a:rPr>
              <a:t>www.firebbs.cn</a:t>
            </a:r>
            <a:endParaRPr lang="zh-CN" altLang="en-US" sz="1400" dirty="0">
              <a:solidFill>
                <a:schemeClr val="bg1"/>
              </a:solidFill>
              <a:latin typeface="思源黑体 CN" pitchFamily="34" charset="-122"/>
              <a:ea typeface="思源黑体 CN" pitchFamily="34" charset="-122"/>
            </a:endParaRPr>
          </a:p>
        </p:txBody>
      </p:sp>
      <p:pic>
        <p:nvPicPr>
          <p:cNvPr id="17" name="图片 16"/>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283046" y="6517577"/>
            <a:ext cx="576064" cy="179828"/>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 y="985300"/>
            <a:ext cx="9160193" cy="67437"/>
          </a:xfrm>
          <a:prstGeom prst="rect">
            <a:avLst/>
          </a:prstGeom>
        </p:spPr>
      </p:pic>
      <p:pic>
        <p:nvPicPr>
          <p:cNvPr id="19" name="图片 18"/>
          <p:cNvPicPr>
            <a:picLocks/>
          </p:cNvPicPr>
          <p:nvPr userDrawn="1"/>
        </p:nvPicPr>
        <p:blipFill>
          <a:blip r:embed="rId5">
            <a:extLst>
              <a:ext uri="{28A0092B-C50C-407E-A947-70E740481C1C}">
                <a14:useLocalDpi xmlns:a14="http://schemas.microsoft.com/office/drawing/2010/main" val="0"/>
              </a:ext>
            </a:extLst>
          </a:blip>
          <a:stretch>
            <a:fillRect/>
          </a:stretch>
        </p:blipFill>
        <p:spPr>
          <a:xfrm>
            <a:off x="7765006" y="524481"/>
            <a:ext cx="1069086" cy="528257"/>
          </a:xfrm>
          <a:prstGeom prst="rect">
            <a:avLst/>
          </a:prstGeom>
        </p:spPr>
      </p:pic>
    </p:spTree>
    <p:extLst>
      <p:ext uri="{BB962C8B-B14F-4D97-AF65-F5344CB8AC3E}">
        <p14:creationId xmlns:p14="http://schemas.microsoft.com/office/powerpoint/2010/main" val="25268693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6" y="6381328"/>
            <a:ext cx="9160007" cy="487771"/>
          </a:xfrm>
          <a:prstGeom prst="rect">
            <a:avLst/>
          </a:prstGeom>
        </p:spPr>
      </p:pic>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52002" y="601200"/>
            <a:ext cx="1049441" cy="327600"/>
          </a:xfrm>
          <a:prstGeom prst="rect">
            <a:avLst/>
          </a:prstGeom>
        </p:spPr>
      </p:pic>
      <p:sp>
        <p:nvSpPr>
          <p:cNvPr id="11" name="TextBox 10"/>
          <p:cNvSpPr txBox="1"/>
          <p:nvPr userDrawn="1"/>
        </p:nvSpPr>
        <p:spPr>
          <a:xfrm>
            <a:off x="779388" y="6458318"/>
            <a:ext cx="2712492" cy="307777"/>
          </a:xfrm>
          <a:prstGeom prst="rect">
            <a:avLst/>
          </a:prstGeom>
          <a:noFill/>
        </p:spPr>
        <p:txBody>
          <a:bodyPr wrap="square" rtlCol="0">
            <a:spAutoFit/>
          </a:bodyPr>
          <a:lstStyle/>
          <a:p>
            <a:r>
              <a:rPr lang="en-US" altLang="zh-CN" sz="1400" dirty="0" smtClean="0">
                <a:solidFill>
                  <a:schemeClr val="bg1"/>
                </a:solidFill>
                <a:latin typeface="思源黑体 CN" pitchFamily="34" charset="-122"/>
                <a:ea typeface="思源黑体 CN" pitchFamily="34" charset="-122"/>
              </a:rPr>
              <a:t>| </a:t>
            </a:r>
            <a:r>
              <a:rPr lang="zh-CN" altLang="en-US" sz="1400" dirty="0" smtClean="0">
                <a:solidFill>
                  <a:schemeClr val="bg1"/>
                </a:solidFill>
                <a:latin typeface="思源黑体 CN" pitchFamily="34" charset="-122"/>
                <a:ea typeface="思源黑体 CN" pitchFamily="34" charset="-122"/>
              </a:rPr>
              <a:t>嵌入式教育专家</a:t>
            </a:r>
            <a:r>
              <a:rPr lang="en-US" altLang="zh-CN" sz="1400" dirty="0" smtClean="0">
                <a:solidFill>
                  <a:schemeClr val="bg1"/>
                </a:solidFill>
                <a:latin typeface="思源黑体 CN" pitchFamily="34" charset="-122"/>
                <a:ea typeface="思源黑体 CN" pitchFamily="34" charset="-122"/>
              </a:rPr>
              <a:t>·</a:t>
            </a:r>
            <a:r>
              <a:rPr lang="zh-CN" altLang="en-US" sz="1400" dirty="0" smtClean="0">
                <a:solidFill>
                  <a:schemeClr val="bg1"/>
                </a:solidFill>
                <a:latin typeface="思源黑体 CN" pitchFamily="34" charset="-122"/>
                <a:ea typeface="思源黑体 CN" pitchFamily="34" charset="-122"/>
              </a:rPr>
              <a:t>为初学而生</a:t>
            </a:r>
            <a:endParaRPr lang="zh-CN" altLang="en-US" sz="1400" dirty="0">
              <a:solidFill>
                <a:schemeClr val="bg1"/>
              </a:solidFill>
              <a:latin typeface="思源黑体 CN" pitchFamily="34" charset="-122"/>
              <a:ea typeface="思源黑体 CN" pitchFamily="34" charset="-122"/>
            </a:endParaRPr>
          </a:p>
        </p:txBody>
      </p:sp>
      <p:pic>
        <p:nvPicPr>
          <p:cNvPr id="14" name="图片 13"/>
          <p:cNvPicPr>
            <a:picLocks noChangeAspect="1"/>
          </p:cNvPicPr>
          <p:nvPr userDrawn="1"/>
        </p:nvPicPr>
        <p:blipFill>
          <a:blip r:embed="rId5" cstate="print">
            <a:biLevel thresh="25000"/>
            <a:extLst>
              <a:ext uri="{28A0092B-C50C-407E-A947-70E740481C1C}">
                <a14:useLocalDpi xmlns:a14="http://schemas.microsoft.com/office/drawing/2010/main" val="0"/>
              </a:ext>
            </a:extLst>
          </a:blip>
          <a:stretch>
            <a:fillRect/>
          </a:stretch>
        </p:blipFill>
        <p:spPr>
          <a:xfrm>
            <a:off x="283046" y="6517577"/>
            <a:ext cx="576064" cy="179828"/>
          </a:xfrm>
          <a:prstGeom prst="rect">
            <a:avLst/>
          </a:prstGeom>
        </p:spPr>
      </p:pic>
      <p:sp>
        <p:nvSpPr>
          <p:cNvPr id="8" name="TextBox 7"/>
          <p:cNvSpPr txBox="1"/>
          <p:nvPr userDrawn="1"/>
        </p:nvSpPr>
        <p:spPr>
          <a:xfrm>
            <a:off x="6516216" y="6453601"/>
            <a:ext cx="2382832" cy="307777"/>
          </a:xfrm>
          <a:prstGeom prst="rect">
            <a:avLst/>
          </a:prstGeom>
          <a:noFill/>
        </p:spPr>
        <p:txBody>
          <a:bodyPr wrap="square" rtlCol="0">
            <a:spAutoFit/>
          </a:bodyPr>
          <a:lstStyle/>
          <a:p>
            <a:r>
              <a:rPr lang="zh-CN" altLang="en-US" sz="1400" dirty="0" smtClean="0">
                <a:solidFill>
                  <a:schemeClr val="bg1"/>
                </a:solidFill>
                <a:latin typeface="思源黑体 CN" pitchFamily="34" charset="-122"/>
                <a:ea typeface="思源黑体 CN" pitchFamily="34" charset="-122"/>
              </a:rPr>
              <a:t>技术论坛：</a:t>
            </a:r>
            <a:r>
              <a:rPr lang="en-US" altLang="zh-CN" sz="1400" dirty="0" smtClean="0">
                <a:solidFill>
                  <a:schemeClr val="bg1"/>
                </a:solidFill>
                <a:latin typeface="思源黑体 CN" pitchFamily="34" charset="-122"/>
                <a:ea typeface="思源黑体 CN" pitchFamily="34" charset="-122"/>
              </a:rPr>
              <a:t>www.firebbs.cn</a:t>
            </a:r>
            <a:endParaRPr lang="zh-CN" altLang="en-US" sz="1400" dirty="0">
              <a:solidFill>
                <a:schemeClr val="bg1"/>
              </a:solidFill>
              <a:latin typeface="思源黑体 CN" pitchFamily="34" charset="-122"/>
              <a:ea typeface="思源黑体 CN"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6" y="6381328"/>
            <a:ext cx="9160007" cy="487771"/>
          </a:xfrm>
          <a:prstGeom prst="rect">
            <a:avLst/>
          </a:prstGeom>
        </p:spPr>
      </p:pic>
      <p:sp>
        <p:nvSpPr>
          <p:cNvPr id="11" name="TextBox 10"/>
          <p:cNvSpPr txBox="1"/>
          <p:nvPr userDrawn="1"/>
        </p:nvSpPr>
        <p:spPr>
          <a:xfrm>
            <a:off x="779388" y="6458318"/>
            <a:ext cx="2712492" cy="307777"/>
          </a:xfrm>
          <a:prstGeom prst="rect">
            <a:avLst/>
          </a:prstGeom>
          <a:noFill/>
        </p:spPr>
        <p:txBody>
          <a:bodyPr wrap="square" rtlCol="0">
            <a:spAutoFit/>
          </a:bodyPr>
          <a:lstStyle/>
          <a:p>
            <a:r>
              <a:rPr lang="en-US" altLang="zh-CN" sz="1400" dirty="0" smtClean="0">
                <a:solidFill>
                  <a:schemeClr val="bg1"/>
                </a:solidFill>
                <a:latin typeface="思源黑体 CN" pitchFamily="34" charset="-122"/>
                <a:ea typeface="思源黑体 CN" pitchFamily="34" charset="-122"/>
              </a:rPr>
              <a:t>| </a:t>
            </a:r>
            <a:r>
              <a:rPr lang="zh-CN" altLang="en-US" sz="1400" dirty="0" smtClean="0">
                <a:solidFill>
                  <a:schemeClr val="bg1"/>
                </a:solidFill>
                <a:latin typeface="思源黑体 CN" pitchFamily="34" charset="-122"/>
                <a:ea typeface="思源黑体 CN" pitchFamily="34" charset="-122"/>
              </a:rPr>
              <a:t>嵌入式教育专家</a:t>
            </a:r>
            <a:r>
              <a:rPr lang="en-US" altLang="zh-CN" sz="1400" dirty="0" smtClean="0">
                <a:solidFill>
                  <a:schemeClr val="bg1"/>
                </a:solidFill>
                <a:latin typeface="思源黑体 CN" pitchFamily="34" charset="-122"/>
                <a:ea typeface="思源黑体 CN" pitchFamily="34" charset="-122"/>
              </a:rPr>
              <a:t>·</a:t>
            </a:r>
            <a:r>
              <a:rPr lang="zh-CN" altLang="en-US" sz="1400" dirty="0" smtClean="0">
                <a:solidFill>
                  <a:schemeClr val="bg1"/>
                </a:solidFill>
                <a:latin typeface="思源黑体 CN" pitchFamily="34" charset="-122"/>
                <a:ea typeface="思源黑体 CN" pitchFamily="34" charset="-122"/>
              </a:rPr>
              <a:t>为初学而生</a:t>
            </a:r>
            <a:endParaRPr lang="zh-CN" altLang="en-US" sz="1400" dirty="0">
              <a:solidFill>
                <a:schemeClr val="bg1"/>
              </a:solidFill>
              <a:latin typeface="思源黑体 CN" pitchFamily="34" charset="-122"/>
              <a:ea typeface="思源黑体 CN" pitchFamily="34" charset="-122"/>
            </a:endParaRPr>
          </a:p>
        </p:txBody>
      </p:sp>
      <p:sp>
        <p:nvSpPr>
          <p:cNvPr id="12" name="TextBox 11"/>
          <p:cNvSpPr txBox="1"/>
          <p:nvPr userDrawn="1"/>
        </p:nvSpPr>
        <p:spPr>
          <a:xfrm>
            <a:off x="6516216" y="6453601"/>
            <a:ext cx="2382832" cy="307777"/>
          </a:xfrm>
          <a:prstGeom prst="rect">
            <a:avLst/>
          </a:prstGeom>
          <a:noFill/>
        </p:spPr>
        <p:txBody>
          <a:bodyPr wrap="square" rtlCol="0">
            <a:spAutoFit/>
          </a:bodyPr>
          <a:lstStyle/>
          <a:p>
            <a:r>
              <a:rPr lang="zh-CN" altLang="en-US" sz="1400" dirty="0" smtClean="0">
                <a:solidFill>
                  <a:schemeClr val="bg1"/>
                </a:solidFill>
                <a:latin typeface="思源黑体 CN" pitchFamily="34" charset="-122"/>
                <a:ea typeface="思源黑体 CN" pitchFamily="34" charset="-122"/>
              </a:rPr>
              <a:t>技术论坛：</a:t>
            </a:r>
            <a:r>
              <a:rPr lang="en-US" altLang="zh-CN" sz="1400" dirty="0" smtClean="0">
                <a:solidFill>
                  <a:schemeClr val="bg1"/>
                </a:solidFill>
                <a:latin typeface="思源黑体 CN" pitchFamily="34" charset="-122"/>
                <a:ea typeface="思源黑体 CN" pitchFamily="34" charset="-122"/>
              </a:rPr>
              <a:t>www.firebbs.cn</a:t>
            </a:r>
            <a:endParaRPr lang="zh-CN" altLang="en-US" sz="1400" dirty="0">
              <a:solidFill>
                <a:schemeClr val="bg1"/>
              </a:solidFill>
              <a:latin typeface="思源黑体 CN" pitchFamily="34" charset="-122"/>
              <a:ea typeface="思源黑体 CN" pitchFamily="34" charset="-122"/>
            </a:endParaRPr>
          </a:p>
        </p:txBody>
      </p:sp>
      <p:pic>
        <p:nvPicPr>
          <p:cNvPr id="14" name="图片 13"/>
          <p:cNvPicPr>
            <a:picLocks noChangeAspect="1"/>
          </p:cNvPicPr>
          <p:nvPr userDrawn="1"/>
        </p:nvPicPr>
        <p:blipFill>
          <a:blip r:embed="rId4" cstate="print">
            <a:biLevel thresh="25000"/>
            <a:extLst>
              <a:ext uri="{28A0092B-C50C-407E-A947-70E740481C1C}">
                <a14:useLocalDpi xmlns:a14="http://schemas.microsoft.com/office/drawing/2010/main" val="0"/>
              </a:ext>
            </a:extLst>
          </a:blip>
          <a:stretch>
            <a:fillRect/>
          </a:stretch>
        </p:blipFill>
        <p:spPr>
          <a:xfrm>
            <a:off x="283046" y="6517577"/>
            <a:ext cx="576064" cy="179828"/>
          </a:xfrm>
          <a:prstGeom prst="rect">
            <a:avLst/>
          </a:prstGeom>
        </p:spPr>
      </p:pic>
      <p:pic>
        <p:nvPicPr>
          <p:cNvPr id="8" name="图片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 y="985300"/>
            <a:ext cx="9160193" cy="67437"/>
          </a:xfrm>
          <a:prstGeom prst="rect">
            <a:avLst/>
          </a:prstGeom>
        </p:spPr>
      </p:pic>
      <p:pic>
        <p:nvPicPr>
          <p:cNvPr id="10" name="图片 9"/>
          <p:cNvPicPr>
            <a:picLocks/>
          </p:cNvPicPr>
          <p:nvPr userDrawn="1"/>
        </p:nvPicPr>
        <p:blipFill>
          <a:blip r:embed="rId6">
            <a:extLst>
              <a:ext uri="{28A0092B-C50C-407E-A947-70E740481C1C}">
                <a14:useLocalDpi xmlns:a14="http://schemas.microsoft.com/office/drawing/2010/main" val="0"/>
              </a:ext>
            </a:extLst>
          </a:blip>
          <a:stretch>
            <a:fillRect/>
          </a:stretch>
        </p:blipFill>
        <p:spPr>
          <a:xfrm>
            <a:off x="7765006" y="524481"/>
            <a:ext cx="1069086" cy="528257"/>
          </a:xfrm>
          <a:prstGeom prst="rect">
            <a:avLst/>
          </a:prstGeom>
        </p:spPr>
      </p:pic>
    </p:spTree>
    <p:extLst>
      <p:ext uri="{BB962C8B-B14F-4D97-AF65-F5344CB8AC3E}">
        <p14:creationId xmlns:p14="http://schemas.microsoft.com/office/powerpoint/2010/main" val="1124743614"/>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5556" y="1844824"/>
            <a:ext cx="7992888" cy="1846659"/>
          </a:xfrm>
          <a:prstGeom prst="rect">
            <a:avLst/>
          </a:prstGeom>
          <a:noFill/>
        </p:spPr>
        <p:txBody>
          <a:bodyPr wrap="square" rtlCol="0">
            <a:spAutoFit/>
          </a:bodyPr>
          <a:lstStyle/>
          <a:p>
            <a:pPr lvl="0" algn="ctr">
              <a:lnSpc>
                <a:spcPct val="150000"/>
              </a:lnSpc>
            </a:pPr>
            <a:r>
              <a:rPr lang="zh-CN" altLang="en-US" sz="3200" dirty="0" smtClean="0">
                <a:effectLst>
                  <a:outerShdw blurRad="50800" dist="38100" dir="2700000" algn="tl" rotWithShape="0">
                    <a:prstClr val="black">
                      <a:alpha val="40000"/>
                    </a:prstClr>
                  </a:outerShdw>
                </a:effectLst>
                <a:latin typeface="思源黑体 CN" pitchFamily="34" charset="-122"/>
                <a:ea typeface="思源黑体 CN" pitchFamily="34" charset="-122"/>
              </a:rPr>
              <a:t>第</a:t>
            </a:r>
            <a:r>
              <a:rPr lang="en-US" altLang="zh-CN" sz="3200" dirty="0" smtClean="0">
                <a:effectLst>
                  <a:outerShdw blurRad="50800" dist="38100" dir="2700000" algn="tl" rotWithShape="0">
                    <a:prstClr val="black">
                      <a:alpha val="40000"/>
                    </a:prstClr>
                  </a:outerShdw>
                </a:effectLst>
                <a:latin typeface="思源黑体 CN" pitchFamily="34" charset="-122"/>
                <a:ea typeface="思源黑体 CN" pitchFamily="34" charset="-122"/>
              </a:rPr>
              <a:t>39</a:t>
            </a:r>
            <a:r>
              <a:rPr lang="zh-CN" altLang="en-US" sz="3200" dirty="0" smtClean="0">
                <a:effectLst>
                  <a:outerShdw blurRad="50800" dist="38100" dir="2700000" algn="tl" rotWithShape="0">
                    <a:prstClr val="black">
                      <a:alpha val="40000"/>
                    </a:prstClr>
                  </a:outerShdw>
                </a:effectLst>
                <a:latin typeface="思源黑体 CN" pitchFamily="34" charset="-122"/>
                <a:ea typeface="思源黑体 CN" pitchFamily="34" charset="-122"/>
              </a:rPr>
              <a:t>讲</a:t>
            </a:r>
            <a:endParaRPr lang="en-US" altLang="zh-CN" sz="3200" dirty="0">
              <a:effectLst>
                <a:outerShdw blurRad="50800" dist="38100" dir="2700000" algn="tl" rotWithShape="0">
                  <a:prstClr val="black">
                    <a:alpha val="40000"/>
                  </a:prstClr>
                </a:outerShdw>
              </a:effectLst>
              <a:latin typeface="思源黑体 CN" pitchFamily="34" charset="-122"/>
              <a:ea typeface="思源黑体 CN" pitchFamily="34" charset="-122"/>
            </a:endParaRPr>
          </a:p>
          <a:p>
            <a:pPr lvl="0" algn="ctr">
              <a:lnSpc>
                <a:spcPct val="150000"/>
              </a:lnSpc>
            </a:pPr>
            <a:r>
              <a:rPr lang="en-US" altLang="zh-CN" sz="4400" dirty="0" smtClean="0">
                <a:effectLst>
                  <a:outerShdw blurRad="50800" dist="38100" dir="2700000" algn="tl" rotWithShape="0">
                    <a:prstClr val="black">
                      <a:alpha val="40000"/>
                    </a:prstClr>
                  </a:outerShdw>
                </a:effectLst>
                <a:latin typeface="思源黑体 CN" pitchFamily="34" charset="-122"/>
                <a:ea typeface="思源黑体 CN" pitchFamily="34" charset="-122"/>
              </a:rPr>
              <a:t>DHT11</a:t>
            </a:r>
            <a:r>
              <a:rPr lang="zh-CN" altLang="en-US" sz="4400" dirty="0">
                <a:effectLst>
                  <a:outerShdw blurRad="50800" dist="38100" dir="2700000" algn="tl" rotWithShape="0">
                    <a:prstClr val="black">
                      <a:alpha val="40000"/>
                    </a:prstClr>
                  </a:outerShdw>
                </a:effectLst>
                <a:latin typeface="思源黑体 CN" pitchFamily="34" charset="-122"/>
                <a:ea typeface="思源黑体 CN" pitchFamily="34" charset="-122"/>
              </a:rPr>
              <a:t>数字温湿度传感器</a:t>
            </a:r>
            <a:endParaRPr lang="zh-CN" altLang="en-US" sz="4400" dirty="0">
              <a:effectLst>
                <a:outerShdw blurRad="50800" dist="38100" dir="2700000" algn="tl" rotWithShape="0">
                  <a:prstClr val="black">
                    <a:alpha val="40000"/>
                  </a:prstClr>
                </a:outerShdw>
              </a:effectLst>
              <a:latin typeface="思源黑体 CN" pitchFamily="34" charset="-122"/>
              <a:ea typeface="思源黑体 CN" pitchFamily="34" charset="-122"/>
            </a:endParaRPr>
          </a:p>
        </p:txBody>
      </p:sp>
      <p:sp>
        <p:nvSpPr>
          <p:cNvPr id="4" name="TextBox 3"/>
          <p:cNvSpPr txBox="1"/>
          <p:nvPr/>
        </p:nvSpPr>
        <p:spPr>
          <a:xfrm>
            <a:off x="151517" y="601433"/>
            <a:ext cx="4492897" cy="400110"/>
          </a:xfrm>
          <a:prstGeom prst="rect">
            <a:avLst/>
          </a:prstGeom>
          <a:noFill/>
        </p:spPr>
        <p:txBody>
          <a:bodyPr wrap="none" rtlCol="0" anchor="ctr">
            <a:spAutoFit/>
          </a:bodyPr>
          <a:lstStyle/>
          <a:p>
            <a:r>
              <a:rPr lang="en-US" altLang="zh-CN" sz="2000" dirty="0">
                <a:latin typeface="思源黑体 Light" pitchFamily="34" charset="-122"/>
                <a:ea typeface="思源黑体 Light" pitchFamily="34" charset="-122"/>
              </a:rPr>
              <a:t>[</a:t>
            </a:r>
            <a:r>
              <a:rPr lang="zh-CN" altLang="en-US" sz="2000" dirty="0">
                <a:latin typeface="思源黑体 Light" pitchFamily="34" charset="-122"/>
                <a:ea typeface="思源黑体 Light" pitchFamily="34" charset="-122"/>
              </a:rPr>
              <a:t>野火</a:t>
            </a:r>
            <a:r>
              <a:rPr lang="en-US" altLang="zh-CN" sz="2000" dirty="0" smtClean="0">
                <a:latin typeface="思源黑体 Light" pitchFamily="34" charset="-122"/>
                <a:ea typeface="思源黑体 Light" pitchFamily="34" charset="-122"/>
              </a:rPr>
              <a:t>]《FPGA   Verilog</a:t>
            </a:r>
            <a:r>
              <a:rPr lang="zh-CN" altLang="en-US" sz="2000" dirty="0" smtClean="0">
                <a:latin typeface="思源黑体 Light" pitchFamily="34" charset="-122"/>
                <a:ea typeface="思源黑体 Light" pitchFamily="34" charset="-122"/>
              </a:rPr>
              <a:t>开发实战指南</a:t>
            </a:r>
            <a:r>
              <a:rPr lang="en-US" altLang="zh-CN" sz="2000" dirty="0" smtClean="0">
                <a:latin typeface="思源黑体 Light" pitchFamily="34" charset="-122"/>
                <a:ea typeface="思源黑体 Light" pitchFamily="34" charset="-122"/>
              </a:rPr>
              <a:t>》</a:t>
            </a:r>
            <a:endParaRPr lang="zh-CN" altLang="en-US" sz="2000" dirty="0">
              <a:latin typeface="思源黑体 Light" pitchFamily="34" charset="-122"/>
              <a:ea typeface="思源黑体 Light" pitchFamily="34" charset="-122"/>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457" y="4919473"/>
            <a:ext cx="1001893" cy="1020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23547" y="5926051"/>
            <a:ext cx="723275" cy="307777"/>
          </a:xfrm>
          <a:prstGeom prst="rect">
            <a:avLst/>
          </a:prstGeom>
          <a:noFill/>
        </p:spPr>
        <p:txBody>
          <a:bodyPr wrap="none" rtlCol="0">
            <a:spAutoFit/>
          </a:bodyPr>
          <a:lstStyle/>
          <a:p>
            <a:r>
              <a:rPr lang="zh-CN" altLang="en-US" sz="1400" dirty="0" smtClean="0">
                <a:latin typeface="思源黑体 Light" pitchFamily="34" charset="-122"/>
                <a:ea typeface="思源黑体 Light" pitchFamily="34" charset="-122"/>
              </a:rPr>
              <a:t>公众号</a:t>
            </a:r>
            <a:endParaRPr lang="zh-CN" altLang="en-US" sz="1400" dirty="0">
              <a:latin typeface="思源黑体 Light" pitchFamily="34" charset="-122"/>
              <a:ea typeface="思源黑体 Light" pitchFamily="34" charset="-122"/>
            </a:endParaRPr>
          </a:p>
        </p:txBody>
      </p:sp>
      <p:sp>
        <p:nvSpPr>
          <p:cNvPr id="9" name="TextBox 8"/>
          <p:cNvSpPr txBox="1"/>
          <p:nvPr/>
        </p:nvSpPr>
        <p:spPr>
          <a:xfrm>
            <a:off x="1605997" y="5926051"/>
            <a:ext cx="902811" cy="307777"/>
          </a:xfrm>
          <a:prstGeom prst="rect">
            <a:avLst/>
          </a:prstGeom>
          <a:noFill/>
        </p:spPr>
        <p:txBody>
          <a:bodyPr wrap="none" rtlCol="0">
            <a:spAutoFit/>
          </a:bodyPr>
          <a:lstStyle/>
          <a:p>
            <a:r>
              <a:rPr lang="zh-CN" altLang="en-US" sz="1400" dirty="0">
                <a:latin typeface="思源黑体 Light" pitchFamily="34" charset="-122"/>
                <a:ea typeface="思源黑体 Light" pitchFamily="34" charset="-122"/>
              </a:rPr>
              <a:t>淘宝店铺</a:t>
            </a:r>
          </a:p>
        </p:txBody>
      </p:sp>
    </p:spTree>
    <p:extLst>
      <p:ext uri="{BB962C8B-B14F-4D97-AF65-F5344CB8AC3E}">
        <p14:creationId xmlns:p14="http://schemas.microsoft.com/office/powerpoint/2010/main" val="1557451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   FPGA</a:t>
            </a:r>
            <a:endParaRPr lang="en-US" altLang="zh-CN" dirty="0" smtClean="0">
              <a:solidFill>
                <a:schemeClr val="bg1"/>
              </a:solidFill>
              <a:latin typeface="思源黑体 CN" pitchFamily="34" charset="-122"/>
              <a:ea typeface="思源黑体 CN" pitchFamily="34" charset="-122"/>
            </a:endParaRP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3" name="TextBox 2"/>
          <p:cNvSpPr txBox="1"/>
          <p:nvPr/>
        </p:nvSpPr>
        <p:spPr>
          <a:xfrm>
            <a:off x="332918" y="460003"/>
            <a:ext cx="4025461" cy="523220"/>
          </a:xfrm>
          <a:prstGeom prst="rect">
            <a:avLst/>
          </a:prstGeom>
          <a:noFill/>
        </p:spPr>
        <p:txBody>
          <a:bodyPr wrap="none" rtlCol="0">
            <a:spAutoFit/>
          </a:bodyPr>
          <a:lstStyle/>
          <a:p>
            <a:r>
              <a:rPr lang="en-US" altLang="zh-CN" sz="2800" dirty="0" smtClean="0">
                <a:latin typeface="思源黑体 CN" pitchFamily="34" charset="-122"/>
                <a:ea typeface="思源黑体 CN" pitchFamily="34" charset="-122"/>
              </a:rPr>
              <a:t>DHT11</a:t>
            </a:r>
            <a:r>
              <a:rPr lang="zh-CN" altLang="en-US" sz="2800" dirty="0" smtClean="0">
                <a:latin typeface="思源黑体 CN" pitchFamily="34" charset="-122"/>
                <a:ea typeface="思源黑体 CN" pitchFamily="34" charset="-122"/>
              </a:rPr>
              <a:t>数字温湿度传感器</a:t>
            </a:r>
            <a:endParaRPr lang="en-US" altLang="zh-CN" sz="2800" dirty="0">
              <a:latin typeface="思源黑体 CN" pitchFamily="34" charset="-122"/>
              <a:ea typeface="思源黑体 CN" pitchFamily="34" charset="-122"/>
            </a:endParaRPr>
          </a:p>
        </p:txBody>
      </p:sp>
      <p:sp>
        <p:nvSpPr>
          <p:cNvPr id="4" name="TextBox 3"/>
          <p:cNvSpPr txBox="1"/>
          <p:nvPr/>
        </p:nvSpPr>
        <p:spPr>
          <a:xfrm>
            <a:off x="3351153" y="1412777"/>
            <a:ext cx="2441694" cy="769441"/>
          </a:xfrm>
          <a:prstGeom prst="rect">
            <a:avLst/>
          </a:prstGeom>
          <a:noFill/>
        </p:spPr>
        <p:txBody>
          <a:bodyPr wrap="none" rtlCol="0">
            <a:spAutoFit/>
          </a:bodyPr>
          <a:lstStyle/>
          <a:p>
            <a:r>
              <a:rPr lang="zh-CN" altLang="en-US" sz="4400" dirty="0" smtClean="0">
                <a:latin typeface="思源黑体 CN" pitchFamily="34" charset="-122"/>
                <a:ea typeface="思源黑体 CN" pitchFamily="34" charset="-122"/>
              </a:rPr>
              <a:t>主讲内容</a:t>
            </a:r>
            <a:endParaRPr lang="zh-CN" altLang="en-US" sz="4400" dirty="0">
              <a:latin typeface="思源黑体 CN" pitchFamily="34" charset="-122"/>
              <a:ea typeface="思源黑体 CN" pitchFamily="34" charset="-122"/>
            </a:endParaRPr>
          </a:p>
        </p:txBody>
      </p:sp>
      <p:graphicFrame>
        <p:nvGraphicFramePr>
          <p:cNvPr id="6" name="图示 5"/>
          <p:cNvGraphicFramePr/>
          <p:nvPr>
            <p:extLst>
              <p:ext uri="{D42A27DB-BD31-4B8C-83A1-F6EECF244321}">
                <p14:modId xmlns:p14="http://schemas.microsoft.com/office/powerpoint/2010/main" val="2409692431"/>
              </p:ext>
            </p:extLst>
          </p:nvPr>
        </p:nvGraphicFramePr>
        <p:xfrm>
          <a:off x="1187624" y="2230836"/>
          <a:ext cx="7218802" cy="3472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1619672" y="2991262"/>
            <a:ext cx="401041" cy="461665"/>
          </a:xfrm>
          <a:prstGeom prst="rect">
            <a:avLst/>
          </a:prstGeom>
          <a:noFill/>
        </p:spPr>
        <p:txBody>
          <a:bodyPr wrap="square" rtlCol="0">
            <a:spAutoFit/>
          </a:bodyPr>
          <a:lstStyle/>
          <a:p>
            <a:r>
              <a:rPr lang="en-US" altLang="zh-CN" sz="2400" dirty="0" smtClean="0">
                <a:solidFill>
                  <a:srgbClr val="4F81BD"/>
                </a:solidFill>
                <a:latin typeface="思源黑体 CN" pitchFamily="34" charset="-122"/>
                <a:ea typeface="思源黑体 CN" pitchFamily="34" charset="-122"/>
                <a:cs typeface="阿里巴巴普惠体 Medium" pitchFamily="18" charset="-122"/>
              </a:rPr>
              <a:t>1.</a:t>
            </a:r>
            <a:endParaRPr lang="zh-CN" altLang="en-US" sz="2400" dirty="0">
              <a:solidFill>
                <a:srgbClr val="4F81BD"/>
              </a:solidFill>
              <a:latin typeface="思源黑体 CN" pitchFamily="34" charset="-122"/>
              <a:ea typeface="思源黑体 CN" pitchFamily="34" charset="-122"/>
              <a:cs typeface="阿里巴巴普惠体 Medium" pitchFamily="18" charset="-122"/>
            </a:endParaRPr>
          </a:p>
        </p:txBody>
      </p:sp>
      <p:sp>
        <p:nvSpPr>
          <p:cNvPr id="8" name="TextBox 7"/>
          <p:cNvSpPr txBox="1"/>
          <p:nvPr/>
        </p:nvSpPr>
        <p:spPr>
          <a:xfrm>
            <a:off x="1619672" y="4509120"/>
            <a:ext cx="441145" cy="461665"/>
          </a:xfrm>
          <a:prstGeom prst="rect">
            <a:avLst/>
          </a:prstGeom>
          <a:noFill/>
        </p:spPr>
        <p:txBody>
          <a:bodyPr wrap="square" rtlCol="0">
            <a:spAutoFit/>
          </a:bodyPr>
          <a:lstStyle/>
          <a:p>
            <a:r>
              <a:rPr lang="en-US" altLang="zh-CN" sz="2400" dirty="0">
                <a:solidFill>
                  <a:srgbClr val="4F81BD"/>
                </a:solidFill>
                <a:latin typeface="思源黑体 CN" pitchFamily="34" charset="-122"/>
                <a:ea typeface="思源黑体 CN" pitchFamily="34" charset="-122"/>
                <a:cs typeface="阿里巴巴普惠体 Medium" pitchFamily="18" charset="-122"/>
              </a:rPr>
              <a:t>2</a:t>
            </a:r>
            <a:r>
              <a:rPr lang="en-US" altLang="zh-CN" sz="2400" dirty="0" smtClean="0">
                <a:solidFill>
                  <a:srgbClr val="4F81BD"/>
                </a:solidFill>
                <a:latin typeface="思源黑体 CN" pitchFamily="34" charset="-122"/>
                <a:ea typeface="思源黑体 CN" pitchFamily="34" charset="-122"/>
                <a:cs typeface="阿里巴巴普惠体 Medium" pitchFamily="18" charset="-122"/>
              </a:rPr>
              <a:t>.</a:t>
            </a:r>
            <a:endParaRPr lang="zh-CN" altLang="en-US" sz="2400" dirty="0">
              <a:solidFill>
                <a:srgbClr val="4F81BD"/>
              </a:solidFill>
              <a:latin typeface="思源黑体 CN" pitchFamily="34" charset="-122"/>
              <a:ea typeface="思源黑体 CN" pitchFamily="34" charset="-122"/>
              <a:cs typeface="阿里巴巴普惠体 Medium" pitchFamily="18" charset="-122"/>
            </a:endParaRPr>
          </a:p>
        </p:txBody>
      </p:sp>
    </p:spTree>
    <p:extLst>
      <p:ext uri="{BB962C8B-B14F-4D97-AF65-F5344CB8AC3E}">
        <p14:creationId xmlns:p14="http://schemas.microsoft.com/office/powerpoint/2010/main" val="3287690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   FPGA</a:t>
            </a:r>
            <a:endParaRPr lang="en-US" altLang="zh-CN" dirty="0" smtClean="0">
              <a:solidFill>
                <a:schemeClr val="bg1"/>
              </a:solidFill>
              <a:latin typeface="思源黑体 CN" pitchFamily="34" charset="-122"/>
              <a:ea typeface="思源黑体 CN" pitchFamily="34" charset="-122"/>
            </a:endParaRP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3" name="TextBox 2"/>
          <p:cNvSpPr txBox="1"/>
          <p:nvPr/>
        </p:nvSpPr>
        <p:spPr>
          <a:xfrm>
            <a:off x="332918" y="460003"/>
            <a:ext cx="402546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DHT11</a:t>
            </a:r>
            <a:r>
              <a:rPr lang="zh-CN" altLang="en-US" sz="2800" dirty="0">
                <a:latin typeface="思源黑体 CN" pitchFamily="34" charset="-122"/>
                <a:ea typeface="思源黑体 CN" pitchFamily="34" charset="-122"/>
              </a:rPr>
              <a:t>数字温湿度传感器</a:t>
            </a:r>
            <a:endParaRPr lang="en-US" altLang="zh-CN" sz="2800" dirty="0">
              <a:latin typeface="思源黑体 CN" pitchFamily="34" charset="-122"/>
              <a:ea typeface="思源黑体 CN" pitchFamily="34" charset="-122"/>
            </a:endParaRPr>
          </a:p>
        </p:txBody>
      </p:sp>
      <p:graphicFrame>
        <p:nvGraphicFramePr>
          <p:cNvPr id="5" name="图示 4"/>
          <p:cNvGraphicFramePr/>
          <p:nvPr>
            <p:extLst>
              <p:ext uri="{D42A27DB-BD31-4B8C-83A1-F6EECF244321}">
                <p14:modId xmlns:p14="http://schemas.microsoft.com/office/powerpoint/2010/main" val="293225961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7927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   FPGA</a:t>
            </a:r>
            <a:endParaRPr lang="en-US" altLang="zh-CN" dirty="0" smtClean="0">
              <a:solidFill>
                <a:schemeClr val="bg1"/>
              </a:solidFill>
              <a:latin typeface="思源黑体 CN" pitchFamily="34" charset="-122"/>
              <a:ea typeface="思源黑体 CN" pitchFamily="34" charset="-122"/>
            </a:endParaRP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179512" y="1268760"/>
            <a:ext cx="6480720" cy="646331"/>
          </a:xfrm>
          <a:prstGeom prst="rect">
            <a:avLst/>
          </a:prstGeom>
          <a:noFill/>
        </p:spPr>
        <p:txBody>
          <a:bodyPr wrap="square" rtlCol="0">
            <a:spAutoFit/>
          </a:bodyPr>
          <a:lstStyle/>
          <a:p>
            <a:r>
              <a:rPr lang="en-US" altLang="zh-CN" sz="3600" dirty="0" smtClean="0">
                <a:latin typeface="思源黑体 Light" pitchFamily="34" charset="-122"/>
                <a:ea typeface="思源黑体 Light" pitchFamily="34" charset="-122"/>
              </a:rPr>
              <a:t>DHT11</a:t>
            </a:r>
            <a:r>
              <a:rPr lang="zh-CN" altLang="zh-CN" sz="3600" dirty="0">
                <a:latin typeface="思源黑体 Light" pitchFamily="34" charset="-122"/>
                <a:ea typeface="思源黑体 Light" pitchFamily="34" charset="-122"/>
              </a:rPr>
              <a:t>数字温湿度传感器</a:t>
            </a:r>
            <a:endParaRPr lang="en-US" altLang="zh-CN" sz="3600" dirty="0">
              <a:latin typeface="思源黑体 CN" pitchFamily="34" charset="-122"/>
              <a:ea typeface="思源黑体 CN" pitchFamily="34" charset="-122"/>
            </a:endParaRPr>
          </a:p>
        </p:txBody>
      </p:sp>
      <p:sp>
        <p:nvSpPr>
          <p:cNvPr id="5" name="TextBox 4"/>
          <p:cNvSpPr txBox="1"/>
          <p:nvPr/>
        </p:nvSpPr>
        <p:spPr>
          <a:xfrm>
            <a:off x="332918" y="460003"/>
            <a:ext cx="402546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DHT11</a:t>
            </a:r>
            <a:r>
              <a:rPr lang="zh-CN" altLang="en-US" sz="2800" dirty="0">
                <a:latin typeface="思源黑体 CN" pitchFamily="34" charset="-122"/>
                <a:ea typeface="思源黑体 CN" pitchFamily="34" charset="-122"/>
              </a:rPr>
              <a:t>数字温湿度传感器</a:t>
            </a:r>
            <a:endParaRPr lang="en-US" altLang="zh-CN" sz="2800" dirty="0">
              <a:latin typeface="思源黑体 CN" pitchFamily="34" charset="-122"/>
              <a:ea typeface="思源黑体 CN" pitchFamily="34" charset="-122"/>
            </a:endParaRPr>
          </a:p>
        </p:txBody>
      </p:sp>
      <p:sp>
        <p:nvSpPr>
          <p:cNvPr id="8" name="TextBox 7"/>
          <p:cNvSpPr txBox="1"/>
          <p:nvPr/>
        </p:nvSpPr>
        <p:spPr>
          <a:xfrm>
            <a:off x="609157" y="2010320"/>
            <a:ext cx="3962843" cy="4154984"/>
          </a:xfrm>
          <a:prstGeom prst="rect">
            <a:avLst/>
          </a:prstGeom>
          <a:noFill/>
        </p:spPr>
        <p:txBody>
          <a:bodyPr wrap="square" rtlCol="0">
            <a:spAutoFit/>
          </a:bodyPr>
          <a:lstStyle/>
          <a:p>
            <a:r>
              <a:rPr lang="en-US" altLang="zh-CN" sz="2400" dirty="0" smtClean="0">
                <a:latin typeface="思源黑体 Light" pitchFamily="34" charset="-122"/>
                <a:ea typeface="思源黑体 Light" pitchFamily="34" charset="-122"/>
              </a:rPr>
              <a:t>       </a:t>
            </a:r>
            <a:r>
              <a:rPr lang="en-US" altLang="zh-CN" sz="2400" dirty="0" smtClean="0">
                <a:latin typeface="思源黑体 Light" pitchFamily="34" charset="-122"/>
                <a:ea typeface="思源黑体 Light" pitchFamily="34" charset="-122"/>
              </a:rPr>
              <a:t>DHT11</a:t>
            </a:r>
            <a:r>
              <a:rPr lang="zh-CN" altLang="zh-CN" sz="2400" dirty="0">
                <a:latin typeface="思源黑体 Light" pitchFamily="34" charset="-122"/>
                <a:ea typeface="思源黑体 Light" pitchFamily="34" charset="-122"/>
              </a:rPr>
              <a:t>数字温湿度传感器是一款含有已校准数字信号输出的温湿度复合传感器。它应用专用的数字模块采集技术和温湿度传感技术，确保产品具有极高的可靠性与卓越的长期稳定性。具有成本低、抗干扰力强、长期稳定等优点，可应用于暖通空调、除湿器、农业、医疗等相关湿度检测</a:t>
            </a:r>
            <a:r>
              <a:rPr lang="zh-CN" altLang="zh-CN" sz="2400" dirty="0" smtClean="0">
                <a:latin typeface="思源黑体 Light" pitchFamily="34" charset="-122"/>
                <a:ea typeface="思源黑体 Light" pitchFamily="34" charset="-122"/>
              </a:rPr>
              <a:t>控制</a:t>
            </a:r>
            <a:r>
              <a:rPr lang="zh-CN" altLang="en-US" sz="2400" dirty="0" smtClean="0">
                <a:latin typeface="思源黑体 Light" pitchFamily="34" charset="-122"/>
                <a:ea typeface="思源黑体 Light" pitchFamily="34" charset="-122"/>
              </a:rPr>
              <a:t>。</a:t>
            </a:r>
            <a:endParaRPr lang="zh-CN" altLang="en-US" sz="2400" dirty="0">
              <a:latin typeface="思源黑体 Light" pitchFamily="34" charset="-122"/>
              <a:ea typeface="思源黑体 Light" pitchFamily="34" charset="-122"/>
            </a:endParaRPr>
          </a:p>
        </p:txBody>
      </p:sp>
      <p:pic>
        <p:nvPicPr>
          <p:cNvPr id="9" name="图片 8"/>
          <p:cNvPicPr/>
          <p:nvPr/>
        </p:nvPicPr>
        <p:blipFill>
          <a:blip r:embed="rId2"/>
          <a:stretch>
            <a:fillRect/>
          </a:stretch>
        </p:blipFill>
        <p:spPr>
          <a:xfrm>
            <a:off x="5076056" y="2832099"/>
            <a:ext cx="3599815" cy="2511425"/>
          </a:xfrm>
          <a:prstGeom prst="rect">
            <a:avLst/>
          </a:prstGeom>
          <a:ln w="12700">
            <a:solidFill>
              <a:schemeClr val="tx1"/>
            </a:solidFill>
          </a:ln>
        </p:spPr>
      </p:pic>
    </p:spTree>
    <p:extLst>
      <p:ext uri="{BB962C8B-B14F-4D97-AF65-F5344CB8AC3E}">
        <p14:creationId xmlns:p14="http://schemas.microsoft.com/office/powerpoint/2010/main" val="3166844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   FPGA</a:t>
            </a:r>
            <a:endParaRPr lang="en-US" altLang="zh-CN" dirty="0" smtClean="0">
              <a:solidFill>
                <a:schemeClr val="bg1"/>
              </a:solidFill>
              <a:latin typeface="思源黑体 CN" pitchFamily="34" charset="-122"/>
              <a:ea typeface="思源黑体 CN" pitchFamily="34" charset="-122"/>
            </a:endParaRP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179512" y="1268760"/>
            <a:ext cx="3456384" cy="646331"/>
          </a:xfrm>
          <a:prstGeom prst="rect">
            <a:avLst/>
          </a:prstGeom>
          <a:noFill/>
        </p:spPr>
        <p:txBody>
          <a:bodyPr wrap="square" rtlCol="0">
            <a:spAutoFit/>
          </a:bodyPr>
          <a:lstStyle/>
          <a:p>
            <a:r>
              <a:rPr lang="zh-CN" altLang="en-US" sz="3600" dirty="0" smtClean="0">
                <a:latin typeface="思源黑体 CN" pitchFamily="34" charset="-122"/>
                <a:ea typeface="思源黑体 CN" pitchFamily="34" charset="-122"/>
              </a:rPr>
              <a:t>单总线格式定义</a:t>
            </a:r>
            <a:endParaRPr lang="en-US" altLang="zh-CN" sz="3600" dirty="0">
              <a:latin typeface="思源黑体 CN" pitchFamily="34" charset="-122"/>
              <a:ea typeface="思源黑体 CN" pitchFamily="34" charset="-122"/>
            </a:endParaRPr>
          </a:p>
        </p:txBody>
      </p:sp>
      <p:sp>
        <p:nvSpPr>
          <p:cNvPr id="5" name="TextBox 4"/>
          <p:cNvSpPr txBox="1"/>
          <p:nvPr/>
        </p:nvSpPr>
        <p:spPr>
          <a:xfrm>
            <a:off x="332918" y="460003"/>
            <a:ext cx="402546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DHT11</a:t>
            </a:r>
            <a:r>
              <a:rPr lang="zh-CN" altLang="en-US" sz="2800" dirty="0">
                <a:latin typeface="思源黑体 CN" pitchFamily="34" charset="-122"/>
                <a:ea typeface="思源黑体 CN" pitchFamily="34" charset="-122"/>
              </a:rPr>
              <a:t>数字温湿度传感器</a:t>
            </a:r>
            <a:endParaRPr lang="en-US" altLang="zh-CN" sz="2800" dirty="0">
              <a:latin typeface="思源黑体 CN" pitchFamily="34" charset="-122"/>
              <a:ea typeface="思源黑体 CN" pitchFamily="34" charset="-122"/>
            </a:endParaRPr>
          </a:p>
        </p:txBody>
      </p:sp>
      <p:pic>
        <p:nvPicPr>
          <p:cNvPr id="7" name="图片 6" descr="C:\Users\ADMINI~1\AppData\Local\Temp\SNAGHTML2d842a77.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348880"/>
            <a:ext cx="8064896" cy="3100580"/>
          </a:xfrm>
          <a:prstGeom prst="rect">
            <a:avLst/>
          </a:prstGeom>
          <a:noFill/>
          <a:ln w="12700">
            <a:solidFill>
              <a:schemeClr val="tx1"/>
            </a:solidFill>
          </a:ln>
        </p:spPr>
      </p:pic>
    </p:spTree>
    <p:extLst>
      <p:ext uri="{BB962C8B-B14F-4D97-AF65-F5344CB8AC3E}">
        <p14:creationId xmlns:p14="http://schemas.microsoft.com/office/powerpoint/2010/main" val="1937658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   FPGA</a:t>
            </a:r>
            <a:endParaRPr lang="en-US" altLang="zh-CN" dirty="0" smtClean="0">
              <a:solidFill>
                <a:schemeClr val="bg1"/>
              </a:solidFill>
              <a:latin typeface="思源黑体 CN" pitchFamily="34" charset="-122"/>
              <a:ea typeface="思源黑体 CN" pitchFamily="34" charset="-122"/>
            </a:endParaRP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179512" y="1268760"/>
            <a:ext cx="3456384" cy="646331"/>
          </a:xfrm>
          <a:prstGeom prst="rect">
            <a:avLst/>
          </a:prstGeom>
          <a:noFill/>
        </p:spPr>
        <p:txBody>
          <a:bodyPr wrap="square" rtlCol="0">
            <a:spAutoFit/>
          </a:bodyPr>
          <a:lstStyle/>
          <a:p>
            <a:r>
              <a:rPr lang="zh-CN" altLang="en-US" sz="3600" dirty="0" smtClean="0">
                <a:latin typeface="思源黑体 CN" pitchFamily="34" charset="-122"/>
                <a:ea typeface="思源黑体 CN" pitchFamily="34" charset="-122"/>
              </a:rPr>
              <a:t>数据交互时序</a:t>
            </a:r>
            <a:endParaRPr lang="en-US" altLang="zh-CN" sz="3600" dirty="0">
              <a:latin typeface="思源黑体 CN" pitchFamily="34" charset="-122"/>
              <a:ea typeface="思源黑体 CN" pitchFamily="34" charset="-122"/>
            </a:endParaRPr>
          </a:p>
        </p:txBody>
      </p:sp>
      <p:sp>
        <p:nvSpPr>
          <p:cNvPr id="5" name="TextBox 4"/>
          <p:cNvSpPr txBox="1"/>
          <p:nvPr/>
        </p:nvSpPr>
        <p:spPr>
          <a:xfrm>
            <a:off x="332918" y="460003"/>
            <a:ext cx="402546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DHT11</a:t>
            </a:r>
            <a:r>
              <a:rPr lang="zh-CN" altLang="en-US" sz="2800" dirty="0">
                <a:latin typeface="思源黑体 CN" pitchFamily="34" charset="-122"/>
                <a:ea typeface="思源黑体 CN" pitchFamily="34" charset="-122"/>
              </a:rPr>
              <a:t>数字温湿度传感器</a:t>
            </a:r>
            <a:endParaRPr lang="en-US" altLang="zh-CN" sz="2800" dirty="0">
              <a:latin typeface="思源黑体 CN" pitchFamily="34" charset="-122"/>
              <a:ea typeface="思源黑体 CN" pitchFamily="34" charset="-122"/>
            </a:endParaRPr>
          </a:p>
        </p:txBody>
      </p:sp>
      <p:pic>
        <p:nvPicPr>
          <p:cNvPr id="6" name="图片 5" descr="C:\Users\ADMINI~1\AppData\Local\Temp\SNAGHTML2db46ed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2708920"/>
            <a:ext cx="7848872" cy="1656184"/>
          </a:xfrm>
          <a:prstGeom prst="rect">
            <a:avLst/>
          </a:prstGeom>
          <a:noFill/>
          <a:ln w="12700">
            <a:solidFill>
              <a:schemeClr val="tx1"/>
            </a:solidFill>
          </a:ln>
        </p:spPr>
      </p:pic>
    </p:spTree>
    <p:extLst>
      <p:ext uri="{BB962C8B-B14F-4D97-AF65-F5344CB8AC3E}">
        <p14:creationId xmlns:p14="http://schemas.microsoft.com/office/powerpoint/2010/main" val="1642272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   FPGA</a:t>
            </a:r>
            <a:endParaRPr lang="en-US" altLang="zh-CN" dirty="0" smtClean="0">
              <a:solidFill>
                <a:schemeClr val="bg1"/>
              </a:solidFill>
              <a:latin typeface="思源黑体 CN" pitchFamily="34" charset="-122"/>
              <a:ea typeface="思源黑体 CN" pitchFamily="34" charset="-122"/>
            </a:endParaRP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179512" y="1268760"/>
            <a:ext cx="3456384" cy="646331"/>
          </a:xfrm>
          <a:prstGeom prst="rect">
            <a:avLst/>
          </a:prstGeom>
          <a:noFill/>
        </p:spPr>
        <p:txBody>
          <a:bodyPr wrap="square" rtlCol="0">
            <a:spAutoFit/>
          </a:bodyPr>
          <a:lstStyle/>
          <a:p>
            <a:r>
              <a:rPr lang="zh-CN" altLang="en-US" sz="3600" dirty="0" smtClean="0">
                <a:latin typeface="思源黑体 CN" pitchFamily="34" charset="-122"/>
                <a:ea typeface="思源黑体 CN" pitchFamily="34" charset="-122"/>
              </a:rPr>
              <a:t>信号持续时间表</a:t>
            </a:r>
            <a:endParaRPr lang="en-US" altLang="zh-CN" sz="3600" dirty="0">
              <a:latin typeface="思源黑体 CN" pitchFamily="34" charset="-122"/>
              <a:ea typeface="思源黑体 CN" pitchFamily="34" charset="-122"/>
            </a:endParaRPr>
          </a:p>
        </p:txBody>
      </p:sp>
      <p:sp>
        <p:nvSpPr>
          <p:cNvPr id="5" name="TextBox 4"/>
          <p:cNvSpPr txBox="1"/>
          <p:nvPr/>
        </p:nvSpPr>
        <p:spPr>
          <a:xfrm>
            <a:off x="332918" y="460003"/>
            <a:ext cx="402546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DHT11</a:t>
            </a:r>
            <a:r>
              <a:rPr lang="zh-CN" altLang="en-US" sz="2800" dirty="0">
                <a:latin typeface="思源黑体 CN" pitchFamily="34" charset="-122"/>
                <a:ea typeface="思源黑体 CN" pitchFamily="34" charset="-122"/>
              </a:rPr>
              <a:t>数字温湿度传感器</a:t>
            </a:r>
            <a:endParaRPr lang="en-US" altLang="zh-CN" sz="2800" dirty="0">
              <a:latin typeface="思源黑体 CN" pitchFamily="34" charset="-122"/>
              <a:ea typeface="思源黑体 CN" pitchFamily="34" charset="-122"/>
            </a:endParaRPr>
          </a:p>
        </p:txBody>
      </p:sp>
      <p:pic>
        <p:nvPicPr>
          <p:cNvPr id="3" name="图片 2"/>
          <p:cNvPicPr>
            <a:picLocks noChangeAspect="1"/>
          </p:cNvPicPr>
          <p:nvPr/>
        </p:nvPicPr>
        <p:blipFill>
          <a:blip r:embed="rId2"/>
          <a:stretch>
            <a:fillRect/>
          </a:stretch>
        </p:blipFill>
        <p:spPr>
          <a:xfrm>
            <a:off x="827584" y="2492896"/>
            <a:ext cx="7618065" cy="2333282"/>
          </a:xfrm>
          <a:prstGeom prst="rect">
            <a:avLst/>
          </a:prstGeom>
        </p:spPr>
      </p:pic>
    </p:spTree>
    <p:extLst>
      <p:ext uri="{BB962C8B-B14F-4D97-AF65-F5344CB8AC3E}">
        <p14:creationId xmlns:p14="http://schemas.microsoft.com/office/powerpoint/2010/main" val="2769028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   FPGA</a:t>
            </a:r>
            <a:endParaRPr lang="en-US" altLang="zh-CN" dirty="0" smtClean="0">
              <a:solidFill>
                <a:schemeClr val="bg1"/>
              </a:solidFill>
              <a:latin typeface="思源黑体 CN" pitchFamily="34" charset="-122"/>
              <a:ea typeface="思源黑体 CN" pitchFamily="34" charset="-122"/>
            </a:endParaRP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3" name="TextBox 2"/>
          <p:cNvSpPr txBox="1"/>
          <p:nvPr/>
        </p:nvSpPr>
        <p:spPr>
          <a:xfrm>
            <a:off x="332918" y="460003"/>
            <a:ext cx="402546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DHT11</a:t>
            </a:r>
            <a:r>
              <a:rPr lang="zh-CN" altLang="en-US" sz="2800" dirty="0">
                <a:latin typeface="思源黑体 CN" pitchFamily="34" charset="-122"/>
                <a:ea typeface="思源黑体 CN" pitchFamily="34" charset="-122"/>
              </a:rPr>
              <a:t>数字温湿度传感器</a:t>
            </a:r>
            <a:endParaRPr lang="en-US" altLang="zh-CN" sz="2800" dirty="0">
              <a:latin typeface="思源黑体 CN" pitchFamily="34" charset="-122"/>
              <a:ea typeface="思源黑体 CN" pitchFamily="34" charset="-122"/>
            </a:endParaRPr>
          </a:p>
        </p:txBody>
      </p:sp>
      <p:graphicFrame>
        <p:nvGraphicFramePr>
          <p:cNvPr id="5" name="图示 4"/>
          <p:cNvGraphicFramePr/>
          <p:nvPr>
            <p:extLst>
              <p:ext uri="{D42A27DB-BD31-4B8C-83A1-F6EECF244321}">
                <p14:modId xmlns:p14="http://schemas.microsoft.com/office/powerpoint/2010/main" val="221993292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1568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3239852" y="2529736"/>
            <a:ext cx="2664296" cy="720080"/>
          </a:xfrm>
          <a:prstGeom prst="round2Diag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思源黑体 CN" pitchFamily="34" charset="-122"/>
                <a:ea typeface="思源黑体 CN" pitchFamily="34" charset="-122"/>
              </a:rPr>
              <a:t>谢谢</a:t>
            </a:r>
            <a:endParaRPr lang="zh-CN" altLang="en-US" sz="2800" dirty="0">
              <a:latin typeface="思源黑体 CN" pitchFamily="34" charset="-122"/>
              <a:ea typeface="思源黑体 CN" pitchFamily="34" charset="-122"/>
            </a:endParaRPr>
          </a:p>
        </p:txBody>
      </p:sp>
      <p:sp>
        <p:nvSpPr>
          <p:cNvPr id="5" name="TextBox 4"/>
          <p:cNvSpPr txBox="1"/>
          <p:nvPr/>
        </p:nvSpPr>
        <p:spPr>
          <a:xfrm>
            <a:off x="151517" y="601433"/>
            <a:ext cx="4492897" cy="400110"/>
          </a:xfrm>
          <a:prstGeom prst="rect">
            <a:avLst/>
          </a:prstGeom>
          <a:noFill/>
        </p:spPr>
        <p:txBody>
          <a:bodyPr wrap="none" rtlCol="0" anchor="ctr">
            <a:spAutoFit/>
          </a:bodyPr>
          <a:lstStyle/>
          <a:p>
            <a:r>
              <a:rPr lang="en-US" altLang="zh-CN" sz="2000" dirty="0">
                <a:latin typeface="思源黑体 Light" pitchFamily="34" charset="-122"/>
                <a:ea typeface="思源黑体 Light" pitchFamily="34" charset="-122"/>
              </a:rPr>
              <a:t>[</a:t>
            </a:r>
            <a:r>
              <a:rPr lang="zh-CN" altLang="en-US" sz="2000" dirty="0" smtClean="0">
                <a:latin typeface="思源黑体 Light" pitchFamily="34" charset="-122"/>
                <a:ea typeface="思源黑体 Light" pitchFamily="34" charset="-122"/>
              </a:rPr>
              <a:t>野火</a:t>
            </a:r>
            <a:r>
              <a:rPr lang="en-US" altLang="zh-CN" sz="2000" dirty="0">
                <a:latin typeface="思源黑体 Light" pitchFamily="34" charset="-122"/>
                <a:ea typeface="思源黑体 Light" pitchFamily="34" charset="-122"/>
              </a:rPr>
              <a:t>]《FPGA   Verilog</a:t>
            </a:r>
            <a:r>
              <a:rPr lang="zh-CN" altLang="en-US" sz="2000" dirty="0">
                <a:latin typeface="思源黑体 Light" pitchFamily="34" charset="-122"/>
                <a:ea typeface="思源黑体 Light" pitchFamily="34" charset="-122"/>
              </a:rPr>
              <a:t>开发实战指南</a:t>
            </a:r>
            <a:r>
              <a:rPr lang="en-US" altLang="zh-CN" sz="2000" dirty="0">
                <a:latin typeface="思源黑体 Light" pitchFamily="34" charset="-122"/>
                <a:ea typeface="思源黑体 Light" pitchFamily="34" charset="-122"/>
              </a:rPr>
              <a:t>》</a:t>
            </a:r>
            <a:endParaRPr lang="zh-CN" altLang="en-US" sz="2000" dirty="0">
              <a:latin typeface="思源黑体 Light" pitchFamily="34" charset="-122"/>
              <a:ea typeface="思源黑体 Light" pitchFamily="34" charset="-122"/>
            </a:endParaRPr>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457" y="4919473"/>
            <a:ext cx="1001893" cy="1020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23547" y="5926051"/>
            <a:ext cx="723275" cy="307777"/>
          </a:xfrm>
          <a:prstGeom prst="rect">
            <a:avLst/>
          </a:prstGeom>
          <a:noFill/>
        </p:spPr>
        <p:txBody>
          <a:bodyPr wrap="none" rtlCol="0">
            <a:spAutoFit/>
          </a:bodyPr>
          <a:lstStyle/>
          <a:p>
            <a:r>
              <a:rPr lang="zh-CN" altLang="en-US" sz="1400" dirty="0" smtClean="0">
                <a:latin typeface="思源黑体 Light" pitchFamily="34" charset="-122"/>
                <a:ea typeface="思源黑体 Light" pitchFamily="34" charset="-122"/>
              </a:rPr>
              <a:t>公众号</a:t>
            </a:r>
            <a:endParaRPr lang="zh-CN" altLang="en-US" sz="1400" dirty="0">
              <a:latin typeface="思源黑体 Light" pitchFamily="34" charset="-122"/>
              <a:ea typeface="思源黑体 Light" pitchFamily="34" charset="-122"/>
            </a:endParaRPr>
          </a:p>
        </p:txBody>
      </p:sp>
      <p:sp>
        <p:nvSpPr>
          <p:cNvPr id="13" name="TextBox 12"/>
          <p:cNvSpPr txBox="1"/>
          <p:nvPr/>
        </p:nvSpPr>
        <p:spPr>
          <a:xfrm>
            <a:off x="1605997" y="5926051"/>
            <a:ext cx="902811" cy="307777"/>
          </a:xfrm>
          <a:prstGeom prst="rect">
            <a:avLst/>
          </a:prstGeom>
          <a:noFill/>
        </p:spPr>
        <p:txBody>
          <a:bodyPr wrap="none" rtlCol="0">
            <a:spAutoFit/>
          </a:bodyPr>
          <a:lstStyle/>
          <a:p>
            <a:r>
              <a:rPr lang="zh-CN" altLang="en-US" sz="1400" dirty="0">
                <a:latin typeface="思源黑体 Light" pitchFamily="34" charset="-122"/>
                <a:ea typeface="思源黑体 Light" pitchFamily="34" charset="-122"/>
              </a:rPr>
              <a:t>淘宝店铺</a:t>
            </a:r>
          </a:p>
        </p:txBody>
      </p:sp>
    </p:spTree>
    <p:extLst>
      <p:ext uri="{BB962C8B-B14F-4D97-AF65-F5344CB8AC3E}">
        <p14:creationId xmlns:p14="http://schemas.microsoft.com/office/powerpoint/2010/main" val="2355029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400" dirty="0" smtClean="0">
            <a:latin typeface="思源黑体 Light" pitchFamily="34" charset="-122"/>
            <a:ea typeface="思源黑体 Light" pitchFamily="34" charset="-122"/>
          </a:defRPr>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7687</TotalTime>
  <Words>204</Words>
  <Application>Microsoft Office PowerPoint</Application>
  <PresentationFormat>全屏显示(4:3)</PresentationFormat>
  <Paragraphs>42</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9</vt:i4>
      </vt:variant>
    </vt:vector>
  </HeadingPairs>
  <TitlesOfParts>
    <vt:vector size="17" baseType="lpstr">
      <vt:lpstr>阿里巴巴普惠体 Medium</vt:lpstr>
      <vt:lpstr>思源黑体 CN</vt:lpstr>
      <vt:lpstr>思源黑体 Light</vt:lpstr>
      <vt:lpstr>宋体</vt:lpstr>
      <vt:lpstr>Arial</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246</cp:revision>
  <dcterms:modified xsi:type="dcterms:W3CDTF">2020-11-06T05:51:37Z</dcterms:modified>
</cp:coreProperties>
</file>