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93" r:id="rId5"/>
    <p:sldId id="294" r:id="rId6"/>
    <p:sldId id="30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6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40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ROM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图像显示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20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ROM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图像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20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ROM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图像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显示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20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ROM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图像显示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Light" pitchFamily="34" charset="-122"/>
                <a:ea typeface="思源黑体 Light" pitchFamily="34" charset="-122"/>
              </a:rPr>
              <a:t>实验效果图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20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ROM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图像显示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83844" y="2060848"/>
            <a:ext cx="5717761" cy="40536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67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7690</TotalTime>
  <Words>94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250</cp:revision>
  <dcterms:modified xsi:type="dcterms:W3CDTF">2020-11-10T02:34:24Z</dcterms:modified>
</cp:coreProperties>
</file>