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94" r:id="rId6"/>
    <p:sldId id="30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图像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显示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（弹跳特效）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36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显示（弹跳特效）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36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图像显示（弹跳特效）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36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图像显示（弹跳特效）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Light" pitchFamily="34" charset="-122"/>
                <a:ea typeface="思源黑体 Light" pitchFamily="34" charset="-122"/>
              </a:rPr>
              <a:t>实验效果图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36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ROM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图像显示（弹跳特效）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946315"/>
            <a:ext cx="5832648" cy="42153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7694</TotalTime>
  <Words>114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252</cp:revision>
  <dcterms:modified xsi:type="dcterms:W3CDTF">2020-11-11T08:17:13Z</dcterms:modified>
</cp:coreProperties>
</file>