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94" r:id="rId6"/>
    <p:sldId id="30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图像显示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37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37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37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Light" pitchFamily="34" charset="-122"/>
                <a:ea typeface="思源黑体 Light" pitchFamily="34" charset="-122"/>
              </a:rPr>
              <a:t>实验效果图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37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RS232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3844" y="2060848"/>
            <a:ext cx="5717761" cy="4053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94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254</cp:revision>
  <dcterms:modified xsi:type="dcterms:W3CDTF">2020-11-16T00:40:31Z</dcterms:modified>
</cp:coreProperties>
</file>