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9" r:id="rId3"/>
    <p:sldId id="260" r:id="rId4"/>
    <p:sldId id="293" r:id="rId5"/>
    <p:sldId id="303" r:id="rId6"/>
    <p:sldId id="304" r:id="rId7"/>
    <p:sldId id="305" r:id="rId8"/>
    <p:sldId id="306" r:id="rId9"/>
    <p:sldId id="307" r:id="rId10"/>
    <p:sldId id="308" r:id="rId11"/>
    <p:sldId id="294" r:id="rId12"/>
    <p:sldId id="301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60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43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HDMI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显示器驱动设计与验证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684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HDMI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Light" pitchFamily="34" charset="-122"/>
                <a:ea typeface="思源黑体 Light" pitchFamily="34" charset="-122"/>
              </a:rPr>
              <a:t>实验效果图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4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HDMI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2170635"/>
            <a:ext cx="5328592" cy="38506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67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684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HDMI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684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HDMI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HDMI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简介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4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HDMI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326" y="1988840"/>
            <a:ext cx="8475146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HDMI 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，英文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全称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“High Definition Multimedia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Interface”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译为“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高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清多媒体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接口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“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zh-CN" altLang="en-US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3224269"/>
            <a:ext cx="5097622" cy="28803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32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HDMI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接口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4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HDMI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200628"/>
            <a:ext cx="6264696" cy="15841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4221088"/>
            <a:ext cx="6321752" cy="16561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5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HDMI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引脚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4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HDMI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14400" y="1920324"/>
            <a:ext cx="3081020" cy="10598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593"/>
              </p:ext>
            </p:extLst>
          </p:nvPr>
        </p:nvGraphicFramePr>
        <p:xfrm>
          <a:off x="611560" y="3284984"/>
          <a:ext cx="7886700" cy="2828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8042">
                  <a:extLst>
                    <a:ext uri="{9D8B030D-6E8A-4147-A177-3AD203B41FA5}">
                      <a16:colId xmlns:a16="http://schemas.microsoft.com/office/drawing/2014/main" val="2630289018"/>
                    </a:ext>
                  </a:extLst>
                </a:gridCol>
                <a:gridCol w="3015874">
                  <a:extLst>
                    <a:ext uri="{9D8B030D-6E8A-4147-A177-3AD203B41FA5}">
                      <a16:colId xmlns:a16="http://schemas.microsoft.com/office/drawing/2014/main" val="2330497146"/>
                    </a:ext>
                  </a:extLst>
                </a:gridCol>
                <a:gridCol w="918012">
                  <a:extLst>
                    <a:ext uri="{9D8B030D-6E8A-4147-A177-3AD203B41FA5}">
                      <a16:colId xmlns:a16="http://schemas.microsoft.com/office/drawing/2014/main" val="1305013626"/>
                    </a:ext>
                  </a:extLst>
                </a:gridCol>
                <a:gridCol w="3064772">
                  <a:extLst>
                    <a:ext uri="{9D8B030D-6E8A-4147-A177-3AD203B41FA5}">
                      <a16:colId xmlns:a16="http://schemas.microsoft.com/office/drawing/2014/main" val="3232759034"/>
                    </a:ext>
                  </a:extLst>
                </a:gridCol>
              </a:tblGrid>
              <a:tr h="2571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引脚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定义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引脚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定义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1782592"/>
                  </a:ext>
                </a:extLst>
              </a:tr>
              <a:tr h="2571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数据</a:t>
                      </a:r>
                      <a:r>
                        <a:rPr lang="en-US" sz="1050" kern="100" dirty="0">
                          <a:effectLst/>
                        </a:rPr>
                        <a:t>2+ (TMDS Data2+)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时钟屏蔽</a:t>
                      </a:r>
                      <a:r>
                        <a:rPr lang="en-US" sz="1050" kern="100">
                          <a:effectLst/>
                        </a:rPr>
                        <a:t> (TMDS Clock Shield)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4853318"/>
                  </a:ext>
                </a:extLst>
              </a:tr>
              <a:tr h="2571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数据</a:t>
                      </a:r>
                      <a:r>
                        <a:rPr lang="en-US" sz="1050" kern="100" dirty="0">
                          <a:effectLst/>
                        </a:rPr>
                        <a:t>2</a:t>
                      </a:r>
                      <a:r>
                        <a:rPr lang="zh-CN" sz="1050" kern="100" dirty="0">
                          <a:effectLst/>
                        </a:rPr>
                        <a:t>屏蔽</a:t>
                      </a:r>
                      <a:r>
                        <a:rPr lang="en-US" sz="1050" kern="100" dirty="0">
                          <a:effectLst/>
                        </a:rPr>
                        <a:t>  (TMDS Data2 Shield)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时钟</a:t>
                      </a:r>
                      <a:r>
                        <a:rPr lang="en-US" sz="1050" kern="100">
                          <a:effectLst/>
                        </a:rPr>
                        <a:t>-  (TMDS Clock–)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5851000"/>
                  </a:ext>
                </a:extLst>
              </a:tr>
              <a:tr h="2571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</a:t>
                      </a:r>
                      <a:r>
                        <a:rPr lang="en-US" sz="1050" kern="100">
                          <a:effectLst/>
                        </a:rPr>
                        <a:t>2- ( TMDS Data2-)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CEC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7241418"/>
                  </a:ext>
                </a:extLst>
              </a:tr>
              <a:tr h="2571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</a:t>
                      </a:r>
                      <a:r>
                        <a:rPr lang="en-US" sz="1050" kern="100">
                          <a:effectLst/>
                        </a:rPr>
                        <a:t>1+ (TMDS Data1+)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保留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5993190"/>
                  </a:ext>
                </a:extLst>
              </a:tr>
              <a:tr h="2571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屏蔽</a:t>
                      </a:r>
                      <a:r>
                        <a:rPr lang="en-US" sz="1050" kern="100">
                          <a:effectLst/>
                        </a:rPr>
                        <a:t>  (TMDS Data1 Shield)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DDC</a:t>
                      </a:r>
                      <a:r>
                        <a:rPr lang="zh-CN" sz="1050" kern="100">
                          <a:effectLst/>
                        </a:rPr>
                        <a:t>时钟线</a:t>
                      </a:r>
                      <a:r>
                        <a:rPr lang="en-US" sz="1050" kern="100">
                          <a:effectLst/>
                        </a:rPr>
                        <a:t>(SCL)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3715986"/>
                  </a:ext>
                </a:extLst>
              </a:tr>
              <a:tr h="2571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</a:t>
                      </a:r>
                      <a:r>
                        <a:rPr lang="en-US" sz="1050" kern="100">
                          <a:effectLst/>
                        </a:rPr>
                        <a:t>1- ( TMDS Data1-)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 DDC</a:t>
                      </a:r>
                      <a:r>
                        <a:rPr lang="zh-CN" sz="1050" kern="100">
                          <a:effectLst/>
                        </a:rPr>
                        <a:t>数据线</a:t>
                      </a:r>
                      <a:r>
                        <a:rPr lang="en-US" sz="1050" kern="100">
                          <a:effectLst/>
                        </a:rPr>
                        <a:t>(SDA)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0704289"/>
                  </a:ext>
                </a:extLst>
              </a:tr>
              <a:tr h="2571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</a:t>
                      </a:r>
                      <a:r>
                        <a:rPr lang="en-US" sz="1050" kern="100">
                          <a:effectLst/>
                        </a:rPr>
                        <a:t>0+ (TMDS Data0+)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DDC/CEC</a:t>
                      </a:r>
                      <a:r>
                        <a:rPr lang="zh-CN" sz="1050" kern="100">
                          <a:effectLst/>
                        </a:rPr>
                        <a:t>地</a:t>
                      </a:r>
                      <a:r>
                        <a:rPr lang="en-US" sz="1050" kern="100">
                          <a:effectLst/>
                        </a:rPr>
                        <a:t>  (DDC/CEC GND)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761961"/>
                  </a:ext>
                </a:extLst>
              </a:tr>
              <a:tr h="2571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</a:t>
                      </a:r>
                      <a:r>
                        <a:rPr lang="en-US" sz="1050" kern="100">
                          <a:effectLst/>
                        </a:rPr>
                        <a:t>0</a:t>
                      </a:r>
                      <a:r>
                        <a:rPr lang="zh-CN" sz="1050" kern="100">
                          <a:effectLst/>
                        </a:rPr>
                        <a:t>屏蔽</a:t>
                      </a:r>
                      <a:r>
                        <a:rPr lang="en-US" sz="1050" kern="100">
                          <a:effectLst/>
                        </a:rPr>
                        <a:t>  (TMDS Data0 Shield)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+5V</a:t>
                      </a:r>
                      <a:r>
                        <a:rPr lang="zh-CN" sz="1050" kern="100">
                          <a:effectLst/>
                        </a:rPr>
                        <a:t>电源</a:t>
                      </a:r>
                      <a:r>
                        <a:rPr lang="en-US" sz="1050" kern="100">
                          <a:effectLst/>
                        </a:rPr>
                        <a:t> (Power)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1077926"/>
                  </a:ext>
                </a:extLst>
              </a:tr>
              <a:tr h="2571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</a:t>
                      </a:r>
                      <a:r>
                        <a:rPr lang="en-US" sz="1050" kern="100">
                          <a:effectLst/>
                        </a:rPr>
                        <a:t>0- ( TMDS Data0-)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热插拔检测</a:t>
                      </a:r>
                      <a:r>
                        <a:rPr lang="en-US" sz="1050" kern="100">
                          <a:effectLst/>
                        </a:rPr>
                        <a:t> (Hot Plug Detect)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2928151"/>
                  </a:ext>
                </a:extLst>
              </a:tr>
              <a:tr h="2571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时钟</a:t>
                      </a:r>
                      <a:r>
                        <a:rPr lang="en-US" sz="1050" kern="100">
                          <a:effectLst/>
                        </a:rPr>
                        <a:t>+ (TMDS Clock+)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631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4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HDMI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显示原理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4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HDMI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 descr="C:\Users\ADMINI~1\AppData\Local\Temp\SNAGHTML13abbb18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50" y="2060848"/>
            <a:ext cx="6345310" cy="40324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63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TMDS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传输原理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4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HDMI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924944"/>
            <a:ext cx="5616624" cy="33198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7"/>
          <p:cNvSpPr txBox="1"/>
          <p:nvPr/>
        </p:nvSpPr>
        <p:spPr>
          <a:xfrm>
            <a:off x="760271" y="1709834"/>
            <a:ext cx="7767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TMDS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，英文全称“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Transition 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Minimized Differential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Signaling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”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，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译为“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最小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化传输差分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信号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”。</a:t>
            </a:r>
            <a:endParaRPr lang="zh-CN" altLang="en-US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6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TMDS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传输原理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4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HDMI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显示器驱动设计与验证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 descr="https://images2017.cnblogs.com/blog/1057546/201801/1057546-20180126001240131-164058713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5" y="2492896"/>
            <a:ext cx="4405654" cy="28083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8" name="图片 7" descr="https://images2017.cnblogs.com/blog/1057546/201801/1057546-20180126001358444-5005998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35307"/>
            <a:ext cx="3054350" cy="25234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6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7900</TotalTime>
  <Words>346</Words>
  <Application>Microsoft Office PowerPoint</Application>
  <PresentationFormat>全屏显示(4:3)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阿里巴巴普惠体 Medium</vt:lpstr>
      <vt:lpstr>黑体</vt:lpstr>
      <vt:lpstr>思源黑体 CN</vt:lpstr>
      <vt:lpstr>思源黑体 Light</vt:lpstr>
      <vt:lpstr>宋体</vt:lpstr>
      <vt:lpstr>Arial</vt:lpstr>
      <vt:lpstr>Calibri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266</cp:revision>
  <dcterms:modified xsi:type="dcterms:W3CDTF">2020-11-19T08:40:04Z</dcterms:modified>
</cp:coreProperties>
</file>