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300" r:id="rId5"/>
    <p:sldId id="309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FIFO 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SCFIFO 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核的配置、调用与仿真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3B765D17-F1F0-465F-A882-C605AA0A708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DCFIFO 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核的配置、调用与仿真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CF0B7CFC-9FA6-41F2-ABC1-1ECC5CBBE929}" type="parTrans" cxnId="{7072C40C-1E08-49DA-B2D3-2180A85DD42A}">
      <dgm:prSet/>
      <dgm:spPr/>
      <dgm:t>
        <a:bodyPr/>
        <a:lstStyle/>
        <a:p>
          <a:endParaRPr lang="zh-CN" altLang="en-US"/>
        </a:p>
      </dgm:t>
    </dgm:pt>
    <dgm:pt modelId="{AEB2F02F-3CF1-449A-98D8-41083EA8A7EF}" type="sibTrans" cxnId="{7072C40C-1E08-49DA-B2D3-2180A85DD42A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EA9B2FBC-5DCC-4EC3-8479-86F38332F55F}" type="pres">
      <dgm:prSet presAssocID="{1F37E491-61F4-45D6-BF59-D299174D8AE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3"/>
      <dgm:spPr/>
    </dgm:pt>
    <dgm:pt modelId="{8B6150DE-95BA-4D6F-A6F5-C14298A0F3B8}" type="pres">
      <dgm:prSet presAssocID="{DB3F86A8-298C-466F-B261-F62B1AFA3E1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3"/>
      <dgm:spPr/>
    </dgm:pt>
    <dgm:pt modelId="{BB25B5D8-C5FD-44F5-983C-3AA6970D310D}" type="pres">
      <dgm:prSet presAssocID="{3B765D17-F1F0-465F-A882-C605AA0A708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967724-37FD-4DF6-8E5D-1AA5B8B1611B}" type="pres">
      <dgm:prSet presAssocID="{3B765D17-F1F0-465F-A882-C605AA0A708B}" presName="accent_3" presStyleCnt="0"/>
      <dgm:spPr/>
    </dgm:pt>
    <dgm:pt modelId="{4C3C56C3-C4CE-4D21-8C10-BEFDB3962B15}" type="pres">
      <dgm:prSet presAssocID="{3B765D17-F1F0-465F-A882-C605AA0A708B}" presName="accentRepeatNode" presStyleLbl="solidFgAcc1" presStyleIdx="2" presStyleCnt="3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85795B85-9FD3-4ED8-B2E9-93B30F6FEAAB}" type="presOf" srcId="{3B765D17-F1F0-465F-A882-C605AA0A708B}" destId="{BB25B5D8-C5FD-44F5-983C-3AA6970D310D}" srcOrd="0" destOrd="0" presId="urn:microsoft.com/office/officeart/2008/layout/VerticalCurvedList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072C40C-1E08-49DA-B2D3-2180A85DD42A}" srcId="{DCBEDBE2-A610-441D-BA40-1E34A5909F49}" destId="{3B765D17-F1F0-465F-A882-C605AA0A708B}" srcOrd="2" destOrd="0" parTransId="{CF0B7CFC-9FA6-41F2-ABC1-1ECC5CBBE929}" sibTransId="{AEB2F02F-3CF1-449A-98D8-41083EA8A7EF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  <dgm:cxn modelId="{38E01CA3-4F17-43CE-B3FE-55206F8FDC78}" type="presParOf" srcId="{B9E0F92E-C17E-473C-B4EE-A86FDFD51776}" destId="{BB25B5D8-C5FD-44F5-983C-3AA6970D310D}" srcOrd="5" destOrd="0" presId="urn:microsoft.com/office/officeart/2008/layout/VerticalCurvedList"/>
    <dgm:cxn modelId="{230DA05F-B5E5-4E92-B965-DD2F301BF8BB}" type="presParOf" srcId="{B9E0F92E-C17E-473C-B4EE-A86FDFD51776}" destId="{2D967724-37FD-4DF6-8E5D-1AA5B8B1611B}" srcOrd="6" destOrd="0" presId="urn:microsoft.com/office/officeart/2008/layout/VerticalCurvedList"/>
    <dgm:cxn modelId="{96094D13-6D92-4A9E-8913-92D8918EFA51}" type="presParOf" srcId="{2D967724-37FD-4DF6-8E5D-1AA5B8B1611B}" destId="{4C3C56C3-C4CE-4D21-8C10-BEFDB3962B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24737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484012" y="347215"/>
          <a:ext cx="6688950" cy="69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FIFO 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84012" y="347215"/>
        <a:ext cx="6688950" cy="694431"/>
      </dsp:txXfrm>
    </dsp:sp>
    <dsp:sp modelId="{6A357BC7-539B-4ECB-9EAB-2F5D90CE9E6C}">
      <dsp:nvSpPr>
        <dsp:cNvPr id="0" name=""/>
        <dsp:cNvSpPr/>
      </dsp:nvSpPr>
      <dsp:spPr>
        <a:xfrm>
          <a:off x="49992" y="260411"/>
          <a:ext cx="868039" cy="868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736438" y="1388863"/>
          <a:ext cx="6436524" cy="69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SCFIFO 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核的配置、调用与仿真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736438" y="1388863"/>
        <a:ext cx="6436524" cy="694431"/>
      </dsp:txXfrm>
    </dsp:sp>
    <dsp:sp modelId="{B483C345-9BBC-486A-BB37-7CB8CFC36996}">
      <dsp:nvSpPr>
        <dsp:cNvPr id="0" name=""/>
        <dsp:cNvSpPr/>
      </dsp:nvSpPr>
      <dsp:spPr>
        <a:xfrm>
          <a:off x="302418" y="1302059"/>
          <a:ext cx="868039" cy="868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5B5D8-C5FD-44F5-983C-3AA6970D310D}">
      <dsp:nvSpPr>
        <dsp:cNvPr id="0" name=""/>
        <dsp:cNvSpPr/>
      </dsp:nvSpPr>
      <dsp:spPr>
        <a:xfrm>
          <a:off x="484012" y="2430511"/>
          <a:ext cx="6688950" cy="69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DCFIFO 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核的配置、调用与仿真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484012" y="2430511"/>
        <a:ext cx="6688950" cy="694431"/>
      </dsp:txXfrm>
    </dsp:sp>
    <dsp:sp modelId="{4C3C56C3-C4CE-4D21-8C10-BEFDB3962B15}">
      <dsp:nvSpPr>
        <dsp:cNvPr id="0" name=""/>
        <dsp:cNvSpPr/>
      </dsp:nvSpPr>
      <dsp:spPr>
        <a:xfrm>
          <a:off x="49992" y="2343707"/>
          <a:ext cx="868039" cy="868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28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FIFO- IP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核的调用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3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FIFO  IP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核的调用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945656975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95048" y="2689341"/>
            <a:ext cx="401041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6978" y="3759423"/>
            <a:ext cx="48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5048" y="4797152"/>
            <a:ext cx="401041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FIFO  IP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核简介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88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FIFO 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276872"/>
            <a:ext cx="7964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FIFO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First In First Out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，即先入先出），是一种数据缓冲器，用来实现数据先入先出的读写方式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FIFO 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存储器主要是作为缓存，应用在同步时钟系统和异步时钟系统中，在很多的设计中都会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使用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如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：多比特数据做跨时钟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域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处理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前后带宽不同步等都用到了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FIFO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88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FIFO 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pic>
        <p:nvPicPr>
          <p:cNvPr id="1026" name="Picture 2" descr="C:\Users\ADMINI~1\AppData\Local\Temp\SNAGHTML3a3dc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779940" cy="371221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5"/>
          <p:cNvSpPr txBox="1"/>
          <p:nvPr/>
        </p:nvSpPr>
        <p:spPr>
          <a:xfrm>
            <a:off x="395536" y="1384117"/>
            <a:ext cx="8356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FIFO 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根据读写时钟是否相同，分为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SCFIFO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（同步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FIFO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）和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DCFIFO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（异步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FIFO</a:t>
            </a:r>
            <a:r>
              <a:rPr lang="zh-CN" altLang="en-US" sz="2400" smtClean="0">
                <a:latin typeface="思源黑体 Light" pitchFamily="34" charset="-122"/>
                <a:ea typeface="思源黑体 Light" pitchFamily="34" charset="-122"/>
              </a:rPr>
              <a:t>）</a:t>
            </a:r>
            <a:r>
              <a:rPr lang="zh-CN" altLang="zh-CN" sz="240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4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6718</TotalTime>
  <Words>195</Words>
  <Application>Microsoft Office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263</cp:revision>
  <dcterms:modified xsi:type="dcterms:W3CDTF">2020-08-21T06:21:53Z</dcterms:modified>
</cp:coreProperties>
</file>