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9" r:id="rId3"/>
    <p:sldId id="260" r:id="rId4"/>
    <p:sldId id="300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26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29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显示器驱动设计与</a:t>
            </a:r>
            <a:r>
              <a:rPr lang="zh-CN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验证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539552" y="1628800"/>
            <a:ext cx="7826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</a:t>
            </a:r>
          </a:p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G</a:t>
            </a:r>
          </a:p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</a:t>
            </a:r>
          </a:p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时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序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标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准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340768"/>
            <a:ext cx="6696744" cy="47817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89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32918" y="1164690"/>
            <a:ext cx="560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显示模式及相关参数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8916" y="2492896"/>
            <a:ext cx="8556669" cy="25801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72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32918" y="1164690"/>
            <a:ext cx="560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实验效果图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5231457" cy="37189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58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3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67950354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852936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19671" y="4331380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112" y="1811021"/>
            <a:ext cx="8424936" cy="224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VGA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，英文全称“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Video Graphics Array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”，译为视频图形阵列，是一种使用模拟信号进行视频传输的标准协议，由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IBM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公司于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1987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年推出，因其分辨率高、显示速度快、颜色丰富等优点，广泛应用于彩色显示器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领域。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7" name="图片 6" descr="C:\Users\Administrator\Desktop\VGA图片\VGA接口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21088"/>
            <a:ext cx="3312368" cy="1944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接口及引脚定义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 descr="C:\Users\Administrator\Desktop\VG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56" y="2583203"/>
            <a:ext cx="3518640" cy="21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8" name="图片 7" descr="C:\Users\Administrator\Desktop\VGA图片\VGA线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79445"/>
            <a:ext cx="3500746" cy="2133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4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接口及引脚定义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1992488"/>
            <a:ext cx="5032375" cy="21488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09981"/>
              </p:ext>
            </p:extLst>
          </p:nvPr>
        </p:nvGraphicFramePr>
        <p:xfrm>
          <a:off x="611560" y="4322798"/>
          <a:ext cx="8102725" cy="1748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323">
                  <a:extLst>
                    <a:ext uri="{9D8B030D-6E8A-4147-A177-3AD203B41FA5}">
                      <a16:colId xmlns:a16="http://schemas.microsoft.com/office/drawing/2014/main" val="2590321077"/>
                    </a:ext>
                  </a:extLst>
                </a:gridCol>
                <a:gridCol w="2834333">
                  <a:extLst>
                    <a:ext uri="{9D8B030D-6E8A-4147-A177-3AD203B41FA5}">
                      <a16:colId xmlns:a16="http://schemas.microsoft.com/office/drawing/2014/main" val="714901912"/>
                    </a:ext>
                  </a:extLst>
                </a:gridCol>
                <a:gridCol w="1414736">
                  <a:extLst>
                    <a:ext uri="{9D8B030D-6E8A-4147-A177-3AD203B41FA5}">
                      <a16:colId xmlns:a16="http://schemas.microsoft.com/office/drawing/2014/main" val="2941746026"/>
                    </a:ext>
                  </a:extLst>
                </a:gridCol>
                <a:gridCol w="2834333">
                  <a:extLst>
                    <a:ext uri="{9D8B030D-6E8A-4147-A177-3AD203B41FA5}">
                      <a16:colId xmlns:a16="http://schemas.microsoft.com/office/drawing/2014/main" val="3459500918"/>
                    </a:ext>
                  </a:extLst>
                </a:gridCol>
              </a:tblGrid>
              <a:tr h="2872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  <a:latin typeface="思源黑体 Light"/>
                        </a:rPr>
                        <a:t>引脚</a:t>
                      </a:r>
                      <a:endParaRPr lang="zh-CN" sz="1200" kern="100" dirty="0">
                        <a:effectLst/>
                        <a:latin typeface="思源黑体 Ligh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思源黑体 Light"/>
                        </a:rPr>
                        <a:t>定义</a:t>
                      </a:r>
                      <a:endParaRPr lang="zh-CN" sz="1200" kern="100" dirty="0">
                        <a:effectLst/>
                        <a:latin typeface="思源黑体 Ligh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思源黑体 Light"/>
                        </a:rPr>
                        <a:t>引脚</a:t>
                      </a:r>
                      <a:endParaRPr lang="zh-CN" sz="1200" kern="100" dirty="0">
                        <a:effectLst/>
                        <a:latin typeface="思源黑体 Ligh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思源黑体 Light"/>
                        </a:rPr>
                        <a:t>定义</a:t>
                      </a:r>
                      <a:endParaRPr lang="zh-CN" sz="1200" kern="100" dirty="0">
                        <a:effectLst/>
                        <a:latin typeface="思源黑体 Ligh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917488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1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红基色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(RED)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思源黑体 Light"/>
                        </a:rPr>
                        <a:t>9</a:t>
                      </a:r>
                      <a:endParaRPr lang="zh-CN" sz="1000" kern="100" dirty="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思源黑体 Light"/>
                        </a:rPr>
                        <a:t>保留</a:t>
                      </a:r>
                      <a:r>
                        <a:rPr lang="en-US" sz="1000" kern="100" dirty="0">
                          <a:effectLst/>
                          <a:latin typeface="思源黑体 Light"/>
                        </a:rPr>
                        <a:t>(</a:t>
                      </a:r>
                      <a:r>
                        <a:rPr lang="zh-CN" sz="1000" kern="100" dirty="0">
                          <a:effectLst/>
                          <a:latin typeface="思源黑体 Light"/>
                        </a:rPr>
                        <a:t>各厂家定义不同</a:t>
                      </a:r>
                      <a:r>
                        <a:rPr lang="en-US" sz="1000" kern="100" dirty="0">
                          <a:effectLst/>
                          <a:latin typeface="思源黑体 Light"/>
                        </a:rPr>
                        <a:t>)</a:t>
                      </a:r>
                      <a:endParaRPr lang="zh-CN" sz="1000" kern="100" dirty="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931395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2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绿基色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(GREEN)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10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数字地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(GND)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788223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3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思源黑体 Light"/>
                        </a:rPr>
                        <a:t>蓝基色</a:t>
                      </a:r>
                      <a:r>
                        <a:rPr lang="en-US" sz="1000" kern="100" dirty="0">
                          <a:effectLst/>
                          <a:latin typeface="思源黑体 Light"/>
                        </a:rPr>
                        <a:t>(BLUE)</a:t>
                      </a:r>
                      <a:endParaRPr lang="zh-CN" sz="1000" kern="100" dirty="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11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地址码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0(ID BIT0)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476537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4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地址码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2(ID BIT2)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12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地址码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1(ID BIT1)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0480882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5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自测试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(</a:t>
                      </a:r>
                      <a:r>
                        <a:rPr lang="zh-CN" sz="1000" kern="100">
                          <a:effectLst/>
                          <a:latin typeface="思源黑体 Light"/>
                        </a:rPr>
                        <a:t>各厂家定义不同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13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行同步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(HSYNC)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207546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6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红色地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(RGND)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14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场同步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(VSYNC)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818729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7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绿色地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(GGND)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15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思源黑体 Light"/>
                        </a:rPr>
                        <a:t>地址码</a:t>
                      </a:r>
                      <a:r>
                        <a:rPr lang="en-US" sz="1000" kern="100">
                          <a:effectLst/>
                          <a:latin typeface="思源黑体 Light"/>
                        </a:rPr>
                        <a:t>3(ID BIT3)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4926231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思源黑体 Light"/>
                        </a:rPr>
                        <a:t>8</a:t>
                      </a:r>
                      <a:endParaRPr lang="zh-CN" sz="1000" kern="10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思源黑体 Light"/>
                        </a:rPr>
                        <a:t>蓝色地</a:t>
                      </a:r>
                      <a:r>
                        <a:rPr lang="en-US" sz="1000" kern="100" dirty="0">
                          <a:effectLst/>
                          <a:latin typeface="思源黑体 Light"/>
                        </a:rPr>
                        <a:t>(BGND)</a:t>
                      </a:r>
                      <a:endParaRPr lang="zh-CN" sz="1000" kern="100" dirty="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思源黑体 Light"/>
                        </a:rPr>
                        <a:t> </a:t>
                      </a:r>
                      <a:endParaRPr lang="zh-CN" sz="1000" kern="100" dirty="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思源黑体 Light"/>
                        </a:rPr>
                        <a:t> </a:t>
                      </a:r>
                      <a:endParaRPr lang="zh-CN" sz="1000" kern="100" dirty="0">
                        <a:effectLst/>
                        <a:latin typeface="思源黑体 Ligh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639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6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显示原理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0806" y="1700808"/>
            <a:ext cx="4320480" cy="4248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5"/>
          <p:cNvSpPr txBox="1"/>
          <p:nvPr/>
        </p:nvSpPr>
        <p:spPr>
          <a:xfrm>
            <a:off x="332918" y="2116884"/>
            <a:ext cx="3965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VGA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显示器采用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图像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扫描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方式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进行图像显示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将构成图像的像素点，在行同步信号和场同步信号的同步下，按照从上到下、由左到右的顺序扫描到显示屏上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2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时序标准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255" y="2708920"/>
            <a:ext cx="7187274" cy="2016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59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时序标准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852936"/>
            <a:ext cx="7588880" cy="16360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55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时序标准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852936"/>
            <a:ext cx="7704856" cy="1567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78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7037</TotalTime>
  <Words>388</Words>
  <Application>Microsoft Office PowerPoint</Application>
  <PresentationFormat>全屏显示(4:3)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阿里巴巴普惠体 Medium</vt:lpstr>
      <vt:lpstr>黑体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274</cp:revision>
  <dcterms:modified xsi:type="dcterms:W3CDTF">2020-08-28T02:12:18Z</dcterms:modified>
</cp:coreProperties>
</file>