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9" r:id="rId3"/>
    <p:sldId id="260" r:id="rId4"/>
    <p:sldId id="300" r:id="rId5"/>
    <p:sldId id="309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en-US" altLang="zh-CN" sz="2400" dirty="0" smtClean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en-US" altLang="zh-CN" sz="2400" kern="1200" dirty="0" smtClean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30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显示器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字符显示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6039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zh-CN" sz="2800" dirty="0" smtClean="0">
                <a:latin typeface="思源黑体 CN" pitchFamily="34" charset="-122"/>
                <a:ea typeface="思源黑体 CN" pitchFamily="34" charset="-122"/>
              </a:rPr>
              <a:t>显示器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字符显示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167950354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852936"/>
            <a:ext cx="54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40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19671" y="4331380"/>
            <a:ext cx="54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40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918" y="116469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实验目标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zh-CN" sz="2800" dirty="0" smtClean="0">
                <a:latin typeface="思源黑体 CN" pitchFamily="34" charset="-122"/>
                <a:ea typeface="思源黑体 CN" pitchFamily="34" charset="-122"/>
              </a:rPr>
              <a:t>显示器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字符显示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1992488"/>
            <a:ext cx="5832356" cy="40491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73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VGA</a:t>
            </a:r>
            <a:r>
              <a:rPr lang="zh-CN" altLang="zh-CN" sz="2800" dirty="0" smtClean="0">
                <a:latin typeface="思源黑体 CN" pitchFamily="34" charset="-122"/>
                <a:ea typeface="思源黑体 CN" pitchFamily="34" charset="-122"/>
              </a:rPr>
              <a:t>显示器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字符显示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332918" y="116469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字符取模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9" name="图片 8" descr="C:\Users\ADMINI~1\AppData\Local\Temp\SNAGHTML54bce8c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272808" cy="37444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54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7044</TotalTime>
  <Words>70</Words>
  <Application>Microsoft Office PowerPoint</Application>
  <PresentationFormat>全屏显示(4:3)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阿里巴巴普惠体 Medium</vt:lpstr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276</cp:revision>
  <dcterms:modified xsi:type="dcterms:W3CDTF">2020-09-10T01:43:21Z</dcterms:modified>
</cp:coreProperties>
</file>