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3"/>
  </p:notesMasterIdLst>
  <p:handoutMasterIdLst>
    <p:handoutMasterId r:id="rId14"/>
  </p:handoutMasterIdLst>
  <p:sldIdLst>
    <p:sldId id="259" r:id="rId3"/>
    <p:sldId id="260" r:id="rId4"/>
    <p:sldId id="258" r:id="rId5"/>
    <p:sldId id="280" r:id="rId6"/>
    <p:sldId id="281" r:id="rId7"/>
    <p:sldId id="269" r:id="rId8"/>
    <p:sldId id="282" r:id="rId9"/>
    <p:sldId id="283" r:id="rId10"/>
    <p:sldId id="284" r:id="rId11"/>
    <p:sldId id="263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14CC1C-C79F-4275-BFAC-9A158D1C3C8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CE87A1-1CAB-4C26-B07D-55C241BBA577}">
      <dgm:prSet phldrT="[文本]"/>
      <dgm:spPr/>
      <dgm:t>
        <a:bodyPr/>
        <a:lstStyle/>
        <a:p>
          <a:r>
            <a:rPr lang="zh-CN" altLang="en-US" dirty="0" smtClean="0">
              <a:latin typeface="思源黑体 CN" pitchFamily="34" charset="-122"/>
              <a:ea typeface="思源黑体 CN" pitchFamily="34" charset="-122"/>
            </a:rPr>
            <a:t>征途系列开发板资源配置详解</a:t>
          </a:r>
          <a:endParaRPr lang="zh-CN" altLang="en-US" dirty="0">
            <a:latin typeface="思源黑体 CN" pitchFamily="34" charset="-122"/>
            <a:ea typeface="思源黑体 CN" pitchFamily="34" charset="-122"/>
          </a:endParaRPr>
        </a:p>
      </dgm:t>
    </dgm:pt>
    <dgm:pt modelId="{1E7F0BD0-5622-4DD6-AD8D-ABEA070ADD7B}" type="parTrans" cxnId="{82488E4D-898E-438B-958C-C487BDF79254}">
      <dgm:prSet/>
      <dgm:spPr/>
      <dgm:t>
        <a:bodyPr/>
        <a:lstStyle/>
        <a:p>
          <a:endParaRPr lang="zh-CN" altLang="en-US"/>
        </a:p>
      </dgm:t>
    </dgm:pt>
    <dgm:pt modelId="{22CEA5A6-6603-4F98-92BC-E7818841A270}" type="sibTrans" cxnId="{82488E4D-898E-438B-958C-C487BDF79254}">
      <dgm:prSet/>
      <dgm:spPr/>
      <dgm:t>
        <a:bodyPr/>
        <a:lstStyle/>
        <a:p>
          <a:endParaRPr lang="zh-CN" altLang="en-US"/>
        </a:p>
      </dgm:t>
    </dgm:pt>
    <dgm:pt modelId="{240050FC-9727-40F0-B426-2F9C535C1729}">
      <dgm:prSet phldrT="[文本]"/>
      <dgm:spPr/>
      <dgm:t>
        <a:bodyPr/>
        <a:lstStyle/>
        <a:p>
          <a:r>
            <a:rPr lang="zh-CN" altLang="en-US" dirty="0" smtClean="0">
              <a:latin typeface="思源黑体 CN" pitchFamily="34" charset="-122"/>
              <a:ea typeface="思源黑体 CN" pitchFamily="34" charset="-122"/>
            </a:rPr>
            <a:t>征途系列开发板教程特色</a:t>
          </a:r>
          <a:endParaRPr lang="zh-CN" altLang="en-US" dirty="0">
            <a:latin typeface="思源黑体 CN" pitchFamily="34" charset="-122"/>
            <a:ea typeface="思源黑体 CN" pitchFamily="34" charset="-122"/>
          </a:endParaRPr>
        </a:p>
      </dgm:t>
    </dgm:pt>
    <dgm:pt modelId="{280919E9-6985-4E0F-83A9-815BC1F4F0F6}" type="parTrans" cxnId="{AA13AAC3-61FA-4EE7-AC06-937A4266C2E2}">
      <dgm:prSet/>
      <dgm:spPr/>
      <dgm:t>
        <a:bodyPr/>
        <a:lstStyle/>
        <a:p>
          <a:endParaRPr lang="zh-CN" altLang="en-US"/>
        </a:p>
      </dgm:t>
    </dgm:pt>
    <dgm:pt modelId="{A26FB342-7BCB-4F10-ACB7-B995BCBEE30D}" type="sibTrans" cxnId="{AA13AAC3-61FA-4EE7-AC06-937A4266C2E2}">
      <dgm:prSet/>
      <dgm:spPr/>
      <dgm:t>
        <a:bodyPr/>
        <a:lstStyle/>
        <a:p>
          <a:endParaRPr lang="zh-CN" altLang="en-US"/>
        </a:p>
      </dgm:t>
    </dgm:pt>
    <dgm:pt modelId="{72CADAB3-DAFD-4C45-A569-90EAD7040DBD}">
      <dgm:prSet phldrT="[文本]"/>
      <dgm:spPr/>
      <dgm:t>
        <a:bodyPr/>
        <a:lstStyle/>
        <a:p>
          <a:r>
            <a:rPr lang="en-US" altLang="zh-CN" dirty="0" smtClean="0">
              <a:latin typeface="思源黑体 CN" pitchFamily="34" charset="-122"/>
              <a:ea typeface="思源黑体 CN" pitchFamily="34" charset="-122"/>
            </a:rPr>
            <a:t>FPGA</a:t>
          </a:r>
          <a:r>
            <a:rPr lang="zh-CN" altLang="en-US" dirty="0" smtClean="0">
              <a:latin typeface="思源黑体 CN" pitchFamily="34" charset="-122"/>
              <a:ea typeface="思源黑体 CN" pitchFamily="34" charset="-122"/>
            </a:rPr>
            <a:t>学习建议</a:t>
          </a:r>
          <a:endParaRPr lang="zh-CN" altLang="en-US" dirty="0">
            <a:latin typeface="思源黑体 CN" pitchFamily="34" charset="-122"/>
            <a:ea typeface="思源黑体 CN" pitchFamily="34" charset="-122"/>
          </a:endParaRPr>
        </a:p>
      </dgm:t>
    </dgm:pt>
    <dgm:pt modelId="{419ABD5B-2ED1-46C9-A814-83752601A815}" type="parTrans" cxnId="{C82E576E-8AFC-4F4F-88EC-257247538AF3}">
      <dgm:prSet/>
      <dgm:spPr/>
      <dgm:t>
        <a:bodyPr/>
        <a:lstStyle/>
        <a:p>
          <a:endParaRPr lang="zh-CN" altLang="en-US"/>
        </a:p>
      </dgm:t>
    </dgm:pt>
    <dgm:pt modelId="{D5EDA7DF-EC20-45E5-BC78-664369785E3D}" type="sibTrans" cxnId="{C82E576E-8AFC-4F4F-88EC-257247538AF3}">
      <dgm:prSet/>
      <dgm:spPr/>
      <dgm:t>
        <a:bodyPr/>
        <a:lstStyle/>
        <a:p>
          <a:endParaRPr lang="zh-CN" altLang="en-US"/>
        </a:p>
      </dgm:t>
    </dgm:pt>
    <dgm:pt modelId="{A859A307-7F3C-45F5-B2EC-4E45225D33F8}">
      <dgm:prSet phldrT="[文本]"/>
      <dgm:spPr/>
      <dgm:t>
        <a:bodyPr/>
        <a:lstStyle/>
        <a:p>
          <a:r>
            <a:rPr lang="zh-CN" altLang="en-US" dirty="0" smtClean="0">
              <a:latin typeface="思源黑体 CN" pitchFamily="34" charset="-122"/>
              <a:ea typeface="思源黑体 CN" pitchFamily="34" charset="-122"/>
            </a:rPr>
            <a:t>征途系列开发板配套资料</a:t>
          </a:r>
          <a:endParaRPr lang="zh-CN" altLang="en-US" dirty="0">
            <a:latin typeface="思源黑体 CN" pitchFamily="34" charset="-122"/>
            <a:ea typeface="思源黑体 CN" pitchFamily="34" charset="-122"/>
          </a:endParaRPr>
        </a:p>
      </dgm:t>
    </dgm:pt>
    <dgm:pt modelId="{E95F74F7-CC4B-461D-AC53-BAB0A903C163}" type="parTrans" cxnId="{BCA19B7C-EAA1-4FA7-B44D-CED7B44DC0B0}">
      <dgm:prSet/>
      <dgm:spPr/>
      <dgm:t>
        <a:bodyPr/>
        <a:lstStyle/>
        <a:p>
          <a:endParaRPr lang="zh-CN" altLang="en-US"/>
        </a:p>
      </dgm:t>
    </dgm:pt>
    <dgm:pt modelId="{39B328D4-5A0D-412D-8741-1FC46340B722}" type="sibTrans" cxnId="{BCA19B7C-EAA1-4FA7-B44D-CED7B44DC0B0}">
      <dgm:prSet/>
      <dgm:spPr/>
      <dgm:t>
        <a:bodyPr/>
        <a:lstStyle/>
        <a:p>
          <a:endParaRPr lang="zh-CN" altLang="en-US"/>
        </a:p>
      </dgm:t>
    </dgm:pt>
    <dgm:pt modelId="{B4996F77-12EB-4D25-A0CA-4EB2AD72CA46}" type="pres">
      <dgm:prSet presAssocID="{4014CC1C-C79F-4275-BFAC-9A158D1C3C8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6665F0B-3BA2-43CC-AED1-C3706F2E3208}" type="pres">
      <dgm:prSet presAssocID="{DACE87A1-1CAB-4C26-B07D-55C241BBA577}" presName="parentLin" presStyleCnt="0"/>
      <dgm:spPr/>
    </dgm:pt>
    <dgm:pt modelId="{9A37FC5F-9ED1-401A-9DA9-1EF00A8819E0}" type="pres">
      <dgm:prSet presAssocID="{DACE87A1-1CAB-4C26-B07D-55C241BBA577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1071E831-84FF-4776-B0D5-68D04E50F04C}" type="pres">
      <dgm:prSet presAssocID="{DACE87A1-1CAB-4C26-B07D-55C241BBA57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6FE4A0-7092-4451-AA06-9644EC37C1EB}" type="pres">
      <dgm:prSet presAssocID="{DACE87A1-1CAB-4C26-B07D-55C241BBA577}" presName="negativeSpace" presStyleCnt="0"/>
      <dgm:spPr/>
    </dgm:pt>
    <dgm:pt modelId="{9B3479D1-D39C-4E4B-83BC-61098F182CD5}" type="pres">
      <dgm:prSet presAssocID="{DACE87A1-1CAB-4C26-B07D-55C241BBA577}" presName="childText" presStyleLbl="conFgAcc1" presStyleIdx="0" presStyleCnt="4">
        <dgm:presLayoutVars>
          <dgm:bulletEnabled val="1"/>
        </dgm:presLayoutVars>
      </dgm:prSet>
      <dgm:spPr/>
    </dgm:pt>
    <dgm:pt modelId="{C2B2BF98-A914-481F-B687-9CCE56EB0CE7}" type="pres">
      <dgm:prSet presAssocID="{22CEA5A6-6603-4F98-92BC-E7818841A270}" presName="spaceBetweenRectangles" presStyleCnt="0"/>
      <dgm:spPr/>
    </dgm:pt>
    <dgm:pt modelId="{876C54FD-0A41-46BA-A83C-802E0F60B521}" type="pres">
      <dgm:prSet presAssocID="{A859A307-7F3C-45F5-B2EC-4E45225D33F8}" presName="parentLin" presStyleCnt="0"/>
      <dgm:spPr/>
    </dgm:pt>
    <dgm:pt modelId="{BF72F144-DF03-46D0-85C9-0B191FE853ED}" type="pres">
      <dgm:prSet presAssocID="{A859A307-7F3C-45F5-B2EC-4E45225D33F8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27E634B5-75A2-452F-AFDF-FA29E773B9B6}" type="pres">
      <dgm:prSet presAssocID="{A859A307-7F3C-45F5-B2EC-4E45225D33F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085CEB-90B1-448B-B23F-03973A6DFC5E}" type="pres">
      <dgm:prSet presAssocID="{A859A307-7F3C-45F5-B2EC-4E45225D33F8}" presName="negativeSpace" presStyleCnt="0"/>
      <dgm:spPr/>
    </dgm:pt>
    <dgm:pt modelId="{A7125AB6-4000-4D0E-8128-674C25BD0AF0}" type="pres">
      <dgm:prSet presAssocID="{A859A307-7F3C-45F5-B2EC-4E45225D33F8}" presName="childText" presStyleLbl="conFgAcc1" presStyleIdx="1" presStyleCnt="4">
        <dgm:presLayoutVars>
          <dgm:bulletEnabled val="1"/>
        </dgm:presLayoutVars>
      </dgm:prSet>
      <dgm:spPr/>
    </dgm:pt>
    <dgm:pt modelId="{73168A10-CCD0-475E-97CC-5FF529F38D51}" type="pres">
      <dgm:prSet presAssocID="{39B328D4-5A0D-412D-8741-1FC46340B722}" presName="spaceBetweenRectangles" presStyleCnt="0"/>
      <dgm:spPr/>
    </dgm:pt>
    <dgm:pt modelId="{C4BE4FC6-A2E8-42C5-9156-D98276E30ADE}" type="pres">
      <dgm:prSet presAssocID="{240050FC-9727-40F0-B426-2F9C535C1729}" presName="parentLin" presStyleCnt="0"/>
      <dgm:spPr/>
    </dgm:pt>
    <dgm:pt modelId="{D0F7A673-EC3B-4252-8D6B-85E06963C39D}" type="pres">
      <dgm:prSet presAssocID="{240050FC-9727-40F0-B426-2F9C535C1729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3421B558-2E9C-4167-AC79-67B08F2B425D}" type="pres">
      <dgm:prSet presAssocID="{240050FC-9727-40F0-B426-2F9C535C172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38356C-65A4-4135-BE2F-DF88071657DC}" type="pres">
      <dgm:prSet presAssocID="{240050FC-9727-40F0-B426-2F9C535C1729}" presName="negativeSpace" presStyleCnt="0"/>
      <dgm:spPr/>
    </dgm:pt>
    <dgm:pt modelId="{77BE6EEB-77FD-41EC-90FE-0086E01AD1A6}" type="pres">
      <dgm:prSet presAssocID="{240050FC-9727-40F0-B426-2F9C535C1729}" presName="childText" presStyleLbl="conFgAcc1" presStyleIdx="2" presStyleCnt="4">
        <dgm:presLayoutVars>
          <dgm:bulletEnabled val="1"/>
        </dgm:presLayoutVars>
      </dgm:prSet>
      <dgm:spPr/>
    </dgm:pt>
    <dgm:pt modelId="{7DB5EB3A-A2F9-4C56-9828-0D677D023DC0}" type="pres">
      <dgm:prSet presAssocID="{A26FB342-7BCB-4F10-ACB7-B995BCBEE30D}" presName="spaceBetweenRectangles" presStyleCnt="0"/>
      <dgm:spPr/>
    </dgm:pt>
    <dgm:pt modelId="{27353CAD-955A-46E4-91EA-B81A35F494EF}" type="pres">
      <dgm:prSet presAssocID="{72CADAB3-DAFD-4C45-A569-90EAD7040DBD}" presName="parentLin" presStyleCnt="0"/>
      <dgm:spPr/>
    </dgm:pt>
    <dgm:pt modelId="{18AED1C9-0870-4D11-86B1-D9C4A84FF3C5}" type="pres">
      <dgm:prSet presAssocID="{72CADAB3-DAFD-4C45-A569-90EAD7040DBD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EB978DBA-9732-4ECD-AE49-0BD88060B0AF}" type="pres">
      <dgm:prSet presAssocID="{72CADAB3-DAFD-4C45-A569-90EAD7040DB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ED2172-2276-4A4F-AFCD-DEDCEFE2790A}" type="pres">
      <dgm:prSet presAssocID="{72CADAB3-DAFD-4C45-A569-90EAD7040DBD}" presName="negativeSpace" presStyleCnt="0"/>
      <dgm:spPr/>
    </dgm:pt>
    <dgm:pt modelId="{A87EF133-E373-4A92-8782-AD4E9DCB51B5}" type="pres">
      <dgm:prSet presAssocID="{72CADAB3-DAFD-4C45-A569-90EAD7040DB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FA028AD-FE62-4FD9-A0CD-11AAD6D208C5}" type="presOf" srcId="{DACE87A1-1CAB-4C26-B07D-55C241BBA577}" destId="{1071E831-84FF-4776-B0D5-68D04E50F04C}" srcOrd="1" destOrd="0" presId="urn:microsoft.com/office/officeart/2005/8/layout/list1"/>
    <dgm:cxn modelId="{BDB0A54B-5915-4B38-BD9E-0832E7F1EBF8}" type="presOf" srcId="{A859A307-7F3C-45F5-B2EC-4E45225D33F8}" destId="{BF72F144-DF03-46D0-85C9-0B191FE853ED}" srcOrd="0" destOrd="0" presId="urn:microsoft.com/office/officeart/2005/8/layout/list1"/>
    <dgm:cxn modelId="{007332D7-1BC3-4AA6-9577-B6BB0B7084D7}" type="presOf" srcId="{240050FC-9727-40F0-B426-2F9C535C1729}" destId="{D0F7A673-EC3B-4252-8D6B-85E06963C39D}" srcOrd="0" destOrd="0" presId="urn:microsoft.com/office/officeart/2005/8/layout/list1"/>
    <dgm:cxn modelId="{DE23C49D-75F0-4A30-AA19-E182B27CD098}" type="presOf" srcId="{A859A307-7F3C-45F5-B2EC-4E45225D33F8}" destId="{27E634B5-75A2-452F-AFDF-FA29E773B9B6}" srcOrd="1" destOrd="0" presId="urn:microsoft.com/office/officeart/2005/8/layout/list1"/>
    <dgm:cxn modelId="{ADDB60FB-0610-4D18-8AF2-8B4583A92EB1}" type="presOf" srcId="{72CADAB3-DAFD-4C45-A569-90EAD7040DBD}" destId="{18AED1C9-0870-4D11-86B1-D9C4A84FF3C5}" srcOrd="0" destOrd="0" presId="urn:microsoft.com/office/officeart/2005/8/layout/list1"/>
    <dgm:cxn modelId="{C82E576E-8AFC-4F4F-88EC-257247538AF3}" srcId="{4014CC1C-C79F-4275-BFAC-9A158D1C3C8B}" destId="{72CADAB3-DAFD-4C45-A569-90EAD7040DBD}" srcOrd="3" destOrd="0" parTransId="{419ABD5B-2ED1-46C9-A814-83752601A815}" sibTransId="{D5EDA7DF-EC20-45E5-BC78-664369785E3D}"/>
    <dgm:cxn modelId="{4BB4C37C-EF85-47C7-BBA7-3A5124481BAA}" type="presOf" srcId="{4014CC1C-C79F-4275-BFAC-9A158D1C3C8B}" destId="{B4996F77-12EB-4D25-A0CA-4EB2AD72CA46}" srcOrd="0" destOrd="0" presId="urn:microsoft.com/office/officeart/2005/8/layout/list1"/>
    <dgm:cxn modelId="{BCA19B7C-EAA1-4FA7-B44D-CED7B44DC0B0}" srcId="{4014CC1C-C79F-4275-BFAC-9A158D1C3C8B}" destId="{A859A307-7F3C-45F5-B2EC-4E45225D33F8}" srcOrd="1" destOrd="0" parTransId="{E95F74F7-CC4B-461D-AC53-BAB0A903C163}" sibTransId="{39B328D4-5A0D-412D-8741-1FC46340B722}"/>
    <dgm:cxn modelId="{D7D8235F-6D4A-4AAF-B2AD-6B43EE1026D4}" type="presOf" srcId="{DACE87A1-1CAB-4C26-B07D-55C241BBA577}" destId="{9A37FC5F-9ED1-401A-9DA9-1EF00A8819E0}" srcOrd="0" destOrd="0" presId="urn:microsoft.com/office/officeart/2005/8/layout/list1"/>
    <dgm:cxn modelId="{82488E4D-898E-438B-958C-C487BDF79254}" srcId="{4014CC1C-C79F-4275-BFAC-9A158D1C3C8B}" destId="{DACE87A1-1CAB-4C26-B07D-55C241BBA577}" srcOrd="0" destOrd="0" parTransId="{1E7F0BD0-5622-4DD6-AD8D-ABEA070ADD7B}" sibTransId="{22CEA5A6-6603-4F98-92BC-E7818841A270}"/>
    <dgm:cxn modelId="{AA13AAC3-61FA-4EE7-AC06-937A4266C2E2}" srcId="{4014CC1C-C79F-4275-BFAC-9A158D1C3C8B}" destId="{240050FC-9727-40F0-B426-2F9C535C1729}" srcOrd="2" destOrd="0" parTransId="{280919E9-6985-4E0F-83A9-815BC1F4F0F6}" sibTransId="{A26FB342-7BCB-4F10-ACB7-B995BCBEE30D}"/>
    <dgm:cxn modelId="{221404BF-91E1-40D8-9345-FC38B42C27DC}" type="presOf" srcId="{240050FC-9727-40F0-B426-2F9C535C1729}" destId="{3421B558-2E9C-4167-AC79-67B08F2B425D}" srcOrd="1" destOrd="0" presId="urn:microsoft.com/office/officeart/2005/8/layout/list1"/>
    <dgm:cxn modelId="{06163367-B4F8-4DAC-8104-90EE8E71B60A}" type="presOf" srcId="{72CADAB3-DAFD-4C45-A569-90EAD7040DBD}" destId="{EB978DBA-9732-4ECD-AE49-0BD88060B0AF}" srcOrd="1" destOrd="0" presId="urn:microsoft.com/office/officeart/2005/8/layout/list1"/>
    <dgm:cxn modelId="{F15FBC27-F9AE-457F-8FBE-125D0473252B}" type="presParOf" srcId="{B4996F77-12EB-4D25-A0CA-4EB2AD72CA46}" destId="{A6665F0B-3BA2-43CC-AED1-C3706F2E3208}" srcOrd="0" destOrd="0" presId="urn:microsoft.com/office/officeart/2005/8/layout/list1"/>
    <dgm:cxn modelId="{E312DEEC-4F43-4C74-BE0B-E686B4D50C3B}" type="presParOf" srcId="{A6665F0B-3BA2-43CC-AED1-C3706F2E3208}" destId="{9A37FC5F-9ED1-401A-9DA9-1EF00A8819E0}" srcOrd="0" destOrd="0" presId="urn:microsoft.com/office/officeart/2005/8/layout/list1"/>
    <dgm:cxn modelId="{A62C56FD-7973-4EE7-BB20-7EF2A5DE34B0}" type="presParOf" srcId="{A6665F0B-3BA2-43CC-AED1-C3706F2E3208}" destId="{1071E831-84FF-4776-B0D5-68D04E50F04C}" srcOrd="1" destOrd="0" presId="urn:microsoft.com/office/officeart/2005/8/layout/list1"/>
    <dgm:cxn modelId="{41782019-85AC-4229-8298-60531185C35A}" type="presParOf" srcId="{B4996F77-12EB-4D25-A0CA-4EB2AD72CA46}" destId="{D36FE4A0-7092-4451-AA06-9644EC37C1EB}" srcOrd="1" destOrd="0" presId="urn:microsoft.com/office/officeart/2005/8/layout/list1"/>
    <dgm:cxn modelId="{C4277C8E-64DB-4BD3-9BA3-1D85241AD481}" type="presParOf" srcId="{B4996F77-12EB-4D25-A0CA-4EB2AD72CA46}" destId="{9B3479D1-D39C-4E4B-83BC-61098F182CD5}" srcOrd="2" destOrd="0" presId="urn:microsoft.com/office/officeart/2005/8/layout/list1"/>
    <dgm:cxn modelId="{E4073A03-B8AE-4C99-85A9-16302FB6CA7C}" type="presParOf" srcId="{B4996F77-12EB-4D25-A0CA-4EB2AD72CA46}" destId="{C2B2BF98-A914-481F-B687-9CCE56EB0CE7}" srcOrd="3" destOrd="0" presId="urn:microsoft.com/office/officeart/2005/8/layout/list1"/>
    <dgm:cxn modelId="{3DAC50F0-2726-4647-A83D-1377BD3A8132}" type="presParOf" srcId="{B4996F77-12EB-4D25-A0CA-4EB2AD72CA46}" destId="{876C54FD-0A41-46BA-A83C-802E0F60B521}" srcOrd="4" destOrd="0" presId="urn:microsoft.com/office/officeart/2005/8/layout/list1"/>
    <dgm:cxn modelId="{EB1ABB8E-3E20-4C15-AFA9-909DFADC44E2}" type="presParOf" srcId="{876C54FD-0A41-46BA-A83C-802E0F60B521}" destId="{BF72F144-DF03-46D0-85C9-0B191FE853ED}" srcOrd="0" destOrd="0" presId="urn:microsoft.com/office/officeart/2005/8/layout/list1"/>
    <dgm:cxn modelId="{8EA1BE0A-1321-4635-B617-A4A77203D91C}" type="presParOf" srcId="{876C54FD-0A41-46BA-A83C-802E0F60B521}" destId="{27E634B5-75A2-452F-AFDF-FA29E773B9B6}" srcOrd="1" destOrd="0" presId="urn:microsoft.com/office/officeart/2005/8/layout/list1"/>
    <dgm:cxn modelId="{682FE628-BEB3-4A48-929A-E88C0AB9C28D}" type="presParOf" srcId="{B4996F77-12EB-4D25-A0CA-4EB2AD72CA46}" destId="{EA085CEB-90B1-448B-B23F-03973A6DFC5E}" srcOrd="5" destOrd="0" presId="urn:microsoft.com/office/officeart/2005/8/layout/list1"/>
    <dgm:cxn modelId="{CEBF0637-C3D7-4EB7-B535-ED37398C08A3}" type="presParOf" srcId="{B4996F77-12EB-4D25-A0CA-4EB2AD72CA46}" destId="{A7125AB6-4000-4D0E-8128-674C25BD0AF0}" srcOrd="6" destOrd="0" presId="urn:microsoft.com/office/officeart/2005/8/layout/list1"/>
    <dgm:cxn modelId="{D7C1DA77-7A77-4E63-B9AD-F26D07AB8C31}" type="presParOf" srcId="{B4996F77-12EB-4D25-A0CA-4EB2AD72CA46}" destId="{73168A10-CCD0-475E-97CC-5FF529F38D51}" srcOrd="7" destOrd="0" presId="urn:microsoft.com/office/officeart/2005/8/layout/list1"/>
    <dgm:cxn modelId="{1A2B48C1-1E28-4418-A2F4-781D86B4BD24}" type="presParOf" srcId="{B4996F77-12EB-4D25-A0CA-4EB2AD72CA46}" destId="{C4BE4FC6-A2E8-42C5-9156-D98276E30ADE}" srcOrd="8" destOrd="0" presId="urn:microsoft.com/office/officeart/2005/8/layout/list1"/>
    <dgm:cxn modelId="{3C0B63A1-3F30-45F5-930C-18B1B1A5318D}" type="presParOf" srcId="{C4BE4FC6-A2E8-42C5-9156-D98276E30ADE}" destId="{D0F7A673-EC3B-4252-8D6B-85E06963C39D}" srcOrd="0" destOrd="0" presId="urn:microsoft.com/office/officeart/2005/8/layout/list1"/>
    <dgm:cxn modelId="{D4B2382C-8752-410A-9779-F2A04E2858A0}" type="presParOf" srcId="{C4BE4FC6-A2E8-42C5-9156-D98276E30ADE}" destId="{3421B558-2E9C-4167-AC79-67B08F2B425D}" srcOrd="1" destOrd="0" presId="urn:microsoft.com/office/officeart/2005/8/layout/list1"/>
    <dgm:cxn modelId="{055E5A4D-70E7-4C55-B3DA-DA26B421E7CF}" type="presParOf" srcId="{B4996F77-12EB-4D25-A0CA-4EB2AD72CA46}" destId="{2338356C-65A4-4135-BE2F-DF88071657DC}" srcOrd="9" destOrd="0" presId="urn:microsoft.com/office/officeart/2005/8/layout/list1"/>
    <dgm:cxn modelId="{28CC4746-F192-4C18-BD79-FD4C4BFCBE8C}" type="presParOf" srcId="{B4996F77-12EB-4D25-A0CA-4EB2AD72CA46}" destId="{77BE6EEB-77FD-41EC-90FE-0086E01AD1A6}" srcOrd="10" destOrd="0" presId="urn:microsoft.com/office/officeart/2005/8/layout/list1"/>
    <dgm:cxn modelId="{1FCC80F2-FB22-4B56-BB19-888EA3AF2AD9}" type="presParOf" srcId="{B4996F77-12EB-4D25-A0CA-4EB2AD72CA46}" destId="{7DB5EB3A-A2F9-4C56-9828-0D677D023DC0}" srcOrd="11" destOrd="0" presId="urn:microsoft.com/office/officeart/2005/8/layout/list1"/>
    <dgm:cxn modelId="{B1089F96-A989-4444-9230-04D476987AC7}" type="presParOf" srcId="{B4996F77-12EB-4D25-A0CA-4EB2AD72CA46}" destId="{27353CAD-955A-46E4-91EA-B81A35F494EF}" srcOrd="12" destOrd="0" presId="urn:microsoft.com/office/officeart/2005/8/layout/list1"/>
    <dgm:cxn modelId="{3C549012-786F-42A4-B408-E671D54B73D9}" type="presParOf" srcId="{27353CAD-955A-46E4-91EA-B81A35F494EF}" destId="{18AED1C9-0870-4D11-86B1-D9C4A84FF3C5}" srcOrd="0" destOrd="0" presId="urn:microsoft.com/office/officeart/2005/8/layout/list1"/>
    <dgm:cxn modelId="{36CD187A-CBFD-42B0-A3F0-B6CD6D09CAF9}" type="presParOf" srcId="{27353CAD-955A-46E4-91EA-B81A35F494EF}" destId="{EB978DBA-9732-4ECD-AE49-0BD88060B0AF}" srcOrd="1" destOrd="0" presId="urn:microsoft.com/office/officeart/2005/8/layout/list1"/>
    <dgm:cxn modelId="{C5C50AD7-E921-4623-B426-209ECC7CE416}" type="presParOf" srcId="{B4996F77-12EB-4D25-A0CA-4EB2AD72CA46}" destId="{21ED2172-2276-4A4F-AFCD-DEDCEFE2790A}" srcOrd="13" destOrd="0" presId="urn:microsoft.com/office/officeart/2005/8/layout/list1"/>
    <dgm:cxn modelId="{2B4BF1CA-40D0-4E7C-A17D-65A2EAACE5FE}" type="presParOf" srcId="{B4996F77-12EB-4D25-A0CA-4EB2AD72CA46}" destId="{A87EF133-E373-4A92-8782-AD4E9DCB51B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23AE6D-F798-40CD-B491-4AE7475CF2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848560C-57B6-42C9-A65B-163E720D81A7}">
      <dgm:prSet phldrT="[文本]" custT="1"/>
      <dgm:spPr/>
      <dgm:t>
        <a:bodyPr/>
        <a:lstStyle/>
        <a:p>
          <a:pPr algn="ctr"/>
          <a:r>
            <a:rPr lang="zh-CN" altLang="en-US" sz="2800" dirty="0" smtClean="0">
              <a:latin typeface="思源黑体 CN" pitchFamily="34" charset="-122"/>
              <a:ea typeface="思源黑体 CN" pitchFamily="34" charset="-122"/>
            </a:rPr>
            <a:t>征途系列开发板资源配置详解</a:t>
          </a:r>
          <a:endParaRPr lang="zh-CN" altLang="en-US" sz="2800" dirty="0">
            <a:latin typeface="思源黑体 CN" pitchFamily="34" charset="-122"/>
            <a:ea typeface="思源黑体 CN" pitchFamily="34" charset="-122"/>
          </a:endParaRPr>
        </a:p>
      </dgm:t>
    </dgm:pt>
    <dgm:pt modelId="{93D2FE59-607B-4B5D-8A02-8067C757F063}" type="parTrans" cxnId="{BA0D93CF-2FA4-47DE-88E5-E1FB6FEAE165}">
      <dgm:prSet/>
      <dgm:spPr/>
      <dgm:t>
        <a:bodyPr/>
        <a:lstStyle/>
        <a:p>
          <a:endParaRPr lang="zh-CN" altLang="en-US"/>
        </a:p>
      </dgm:t>
    </dgm:pt>
    <dgm:pt modelId="{D2C3C9FD-C72B-4C7A-B7F8-BC501685AA4F}" type="sibTrans" cxnId="{BA0D93CF-2FA4-47DE-88E5-E1FB6FEAE165}">
      <dgm:prSet/>
      <dgm:spPr/>
      <dgm:t>
        <a:bodyPr/>
        <a:lstStyle/>
        <a:p>
          <a:endParaRPr lang="zh-CN" altLang="en-US"/>
        </a:p>
      </dgm:t>
    </dgm:pt>
    <dgm:pt modelId="{F0EC8AFA-BC37-41C4-A3B9-0C3D864CB808}" type="pres">
      <dgm:prSet presAssocID="{A123AE6D-F798-40CD-B491-4AE7475CF2F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82F427-2C84-467C-9529-9F95C1EBE832}" type="pres">
      <dgm:prSet presAssocID="{3848560C-57B6-42C9-A65B-163E720D81A7}" presName="parentText" presStyleLbl="node1" presStyleIdx="0" presStyleCnt="1" custLinFactNeighborX="17675" custLinFactNeighborY="265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6C14D6E-4C65-469E-8B95-878729F3FD9C}" type="presOf" srcId="{A123AE6D-F798-40CD-B491-4AE7475CF2FE}" destId="{F0EC8AFA-BC37-41C4-A3B9-0C3D864CB808}" srcOrd="0" destOrd="0" presId="urn:microsoft.com/office/officeart/2005/8/layout/vList2"/>
    <dgm:cxn modelId="{6DDEC2C3-2858-431A-B19C-835DEEED38EA}" type="presOf" srcId="{3848560C-57B6-42C9-A65B-163E720D81A7}" destId="{5A82F427-2C84-467C-9529-9F95C1EBE832}" srcOrd="0" destOrd="0" presId="urn:microsoft.com/office/officeart/2005/8/layout/vList2"/>
    <dgm:cxn modelId="{BA0D93CF-2FA4-47DE-88E5-E1FB6FEAE165}" srcId="{A123AE6D-F798-40CD-B491-4AE7475CF2FE}" destId="{3848560C-57B6-42C9-A65B-163E720D81A7}" srcOrd="0" destOrd="0" parTransId="{93D2FE59-607B-4B5D-8A02-8067C757F063}" sibTransId="{D2C3C9FD-C72B-4C7A-B7F8-BC501685AA4F}"/>
    <dgm:cxn modelId="{955987DC-2C47-45C2-B9ED-BDD4672FACE2}" type="presParOf" srcId="{F0EC8AFA-BC37-41C4-A3B9-0C3D864CB808}" destId="{5A82F427-2C84-467C-9529-9F95C1EBE83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23AE6D-F798-40CD-B491-4AE7475CF2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848560C-57B6-42C9-A65B-163E720D81A7}">
      <dgm:prSet phldrT="[文本]" custT="1"/>
      <dgm:spPr/>
      <dgm:t>
        <a:bodyPr/>
        <a:lstStyle/>
        <a:p>
          <a:pPr algn="ctr"/>
          <a:r>
            <a:rPr lang="zh-CN" altLang="en-US" sz="2800" dirty="0" smtClean="0">
              <a:latin typeface="思源黑体 CN" pitchFamily="34" charset="-122"/>
              <a:ea typeface="思源黑体 CN" pitchFamily="34" charset="-122"/>
            </a:rPr>
            <a:t>征途系列开发板配套资料</a:t>
          </a:r>
          <a:endParaRPr lang="zh-CN" altLang="en-US" sz="2800" dirty="0">
            <a:latin typeface="思源黑体 CN" pitchFamily="34" charset="-122"/>
            <a:ea typeface="思源黑体 CN" pitchFamily="34" charset="-122"/>
          </a:endParaRPr>
        </a:p>
      </dgm:t>
    </dgm:pt>
    <dgm:pt modelId="{93D2FE59-607B-4B5D-8A02-8067C757F063}" type="parTrans" cxnId="{BA0D93CF-2FA4-47DE-88E5-E1FB6FEAE165}">
      <dgm:prSet/>
      <dgm:spPr/>
      <dgm:t>
        <a:bodyPr/>
        <a:lstStyle/>
        <a:p>
          <a:endParaRPr lang="zh-CN" altLang="en-US"/>
        </a:p>
      </dgm:t>
    </dgm:pt>
    <dgm:pt modelId="{D2C3C9FD-C72B-4C7A-B7F8-BC501685AA4F}" type="sibTrans" cxnId="{BA0D93CF-2FA4-47DE-88E5-E1FB6FEAE165}">
      <dgm:prSet/>
      <dgm:spPr/>
      <dgm:t>
        <a:bodyPr/>
        <a:lstStyle/>
        <a:p>
          <a:endParaRPr lang="zh-CN" altLang="en-US"/>
        </a:p>
      </dgm:t>
    </dgm:pt>
    <dgm:pt modelId="{F0EC8AFA-BC37-41C4-A3B9-0C3D864CB808}" type="pres">
      <dgm:prSet presAssocID="{A123AE6D-F798-40CD-B491-4AE7475CF2F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82F427-2C84-467C-9529-9F95C1EBE832}" type="pres">
      <dgm:prSet presAssocID="{3848560C-57B6-42C9-A65B-163E720D81A7}" presName="parentText" presStyleLbl="node1" presStyleIdx="0" presStyleCnt="1" custLinFactNeighborX="17675" custLinFactNeighborY="265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299CB53-A0C1-4AFE-9D32-91BFEFC5C659}" type="presOf" srcId="{3848560C-57B6-42C9-A65B-163E720D81A7}" destId="{5A82F427-2C84-467C-9529-9F95C1EBE832}" srcOrd="0" destOrd="0" presId="urn:microsoft.com/office/officeart/2005/8/layout/vList2"/>
    <dgm:cxn modelId="{BA0D93CF-2FA4-47DE-88E5-E1FB6FEAE165}" srcId="{A123AE6D-F798-40CD-B491-4AE7475CF2FE}" destId="{3848560C-57B6-42C9-A65B-163E720D81A7}" srcOrd="0" destOrd="0" parTransId="{93D2FE59-607B-4B5D-8A02-8067C757F063}" sibTransId="{D2C3C9FD-C72B-4C7A-B7F8-BC501685AA4F}"/>
    <dgm:cxn modelId="{CA7C012A-AA39-4D31-A4E2-51CDE644AB78}" type="presOf" srcId="{A123AE6D-F798-40CD-B491-4AE7475CF2FE}" destId="{F0EC8AFA-BC37-41C4-A3B9-0C3D864CB808}" srcOrd="0" destOrd="0" presId="urn:microsoft.com/office/officeart/2005/8/layout/vList2"/>
    <dgm:cxn modelId="{F8D9A0AF-4C4F-475A-ACAA-5F6B5F297E0F}" type="presParOf" srcId="{F0EC8AFA-BC37-41C4-A3B9-0C3D864CB808}" destId="{5A82F427-2C84-467C-9529-9F95C1EBE83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23AE6D-F798-40CD-B491-4AE7475CF2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848560C-57B6-42C9-A65B-163E720D81A7}">
      <dgm:prSet phldrT="[文本]" custT="1"/>
      <dgm:spPr/>
      <dgm:t>
        <a:bodyPr/>
        <a:lstStyle/>
        <a:p>
          <a:pPr algn="ctr"/>
          <a:r>
            <a:rPr lang="zh-CN" altLang="en-US" sz="2800" dirty="0" smtClean="0">
              <a:latin typeface="思源黑体 CN" pitchFamily="34" charset="-122"/>
              <a:ea typeface="思源黑体 CN" pitchFamily="34" charset="-122"/>
            </a:rPr>
            <a:t>征途系列开发板教程特色</a:t>
          </a:r>
          <a:endParaRPr lang="zh-CN" altLang="en-US" sz="2800" dirty="0">
            <a:latin typeface="思源黑体 CN" pitchFamily="34" charset="-122"/>
            <a:ea typeface="思源黑体 CN" pitchFamily="34" charset="-122"/>
          </a:endParaRPr>
        </a:p>
      </dgm:t>
    </dgm:pt>
    <dgm:pt modelId="{93D2FE59-607B-4B5D-8A02-8067C757F063}" type="parTrans" cxnId="{BA0D93CF-2FA4-47DE-88E5-E1FB6FEAE165}">
      <dgm:prSet/>
      <dgm:spPr/>
      <dgm:t>
        <a:bodyPr/>
        <a:lstStyle/>
        <a:p>
          <a:endParaRPr lang="zh-CN" altLang="en-US"/>
        </a:p>
      </dgm:t>
    </dgm:pt>
    <dgm:pt modelId="{D2C3C9FD-C72B-4C7A-B7F8-BC501685AA4F}" type="sibTrans" cxnId="{BA0D93CF-2FA4-47DE-88E5-E1FB6FEAE165}">
      <dgm:prSet/>
      <dgm:spPr/>
      <dgm:t>
        <a:bodyPr/>
        <a:lstStyle/>
        <a:p>
          <a:endParaRPr lang="zh-CN" altLang="en-US"/>
        </a:p>
      </dgm:t>
    </dgm:pt>
    <dgm:pt modelId="{F0EC8AFA-BC37-41C4-A3B9-0C3D864CB808}" type="pres">
      <dgm:prSet presAssocID="{A123AE6D-F798-40CD-B491-4AE7475CF2F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82F427-2C84-467C-9529-9F95C1EBE832}" type="pres">
      <dgm:prSet presAssocID="{3848560C-57B6-42C9-A65B-163E720D81A7}" presName="parentText" presStyleLbl="node1" presStyleIdx="0" presStyleCnt="1" custLinFactNeighborX="17675" custLinFactNeighborY="265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2BB8A4E-5C81-41FE-A61F-A386ABFD1685}" type="presOf" srcId="{3848560C-57B6-42C9-A65B-163E720D81A7}" destId="{5A82F427-2C84-467C-9529-9F95C1EBE832}" srcOrd="0" destOrd="0" presId="urn:microsoft.com/office/officeart/2005/8/layout/vList2"/>
    <dgm:cxn modelId="{AAE19A71-7E5F-47B6-A241-8D01C4E0B3DF}" type="presOf" srcId="{A123AE6D-F798-40CD-B491-4AE7475CF2FE}" destId="{F0EC8AFA-BC37-41C4-A3B9-0C3D864CB808}" srcOrd="0" destOrd="0" presId="urn:microsoft.com/office/officeart/2005/8/layout/vList2"/>
    <dgm:cxn modelId="{BA0D93CF-2FA4-47DE-88E5-E1FB6FEAE165}" srcId="{A123AE6D-F798-40CD-B491-4AE7475CF2FE}" destId="{3848560C-57B6-42C9-A65B-163E720D81A7}" srcOrd="0" destOrd="0" parTransId="{93D2FE59-607B-4B5D-8A02-8067C757F063}" sibTransId="{D2C3C9FD-C72B-4C7A-B7F8-BC501685AA4F}"/>
    <dgm:cxn modelId="{A4680E34-771B-4F4C-80D8-5D0B2B28D53B}" type="presParOf" srcId="{F0EC8AFA-BC37-41C4-A3B9-0C3D864CB808}" destId="{5A82F427-2C84-467C-9529-9F95C1EBE83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23AE6D-F798-40CD-B491-4AE7475CF2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848560C-57B6-42C9-A65B-163E720D81A7}">
      <dgm:prSet phldrT="[文本]" custT="1"/>
      <dgm:spPr/>
      <dgm:t>
        <a:bodyPr/>
        <a:lstStyle/>
        <a:p>
          <a:pPr algn="ctr"/>
          <a:r>
            <a:rPr lang="en-US" altLang="zh-CN" sz="2800" dirty="0" smtClean="0">
              <a:latin typeface="思源黑体 CN" pitchFamily="34" charset="-122"/>
              <a:ea typeface="思源黑体 CN" pitchFamily="34" charset="-122"/>
            </a:rPr>
            <a:t>FPGA</a:t>
          </a:r>
          <a:r>
            <a:rPr lang="zh-CN" altLang="en-US" sz="2800" dirty="0" smtClean="0">
              <a:latin typeface="思源黑体 CN" pitchFamily="34" charset="-122"/>
              <a:ea typeface="思源黑体 CN" pitchFamily="34" charset="-122"/>
            </a:rPr>
            <a:t>学习建议</a:t>
          </a:r>
          <a:endParaRPr lang="zh-CN" altLang="en-US" sz="2800" dirty="0">
            <a:latin typeface="思源黑体 CN" pitchFamily="34" charset="-122"/>
            <a:ea typeface="思源黑体 CN" pitchFamily="34" charset="-122"/>
          </a:endParaRPr>
        </a:p>
      </dgm:t>
    </dgm:pt>
    <dgm:pt modelId="{93D2FE59-607B-4B5D-8A02-8067C757F063}" type="parTrans" cxnId="{BA0D93CF-2FA4-47DE-88E5-E1FB6FEAE165}">
      <dgm:prSet/>
      <dgm:spPr/>
      <dgm:t>
        <a:bodyPr/>
        <a:lstStyle/>
        <a:p>
          <a:endParaRPr lang="zh-CN" altLang="en-US"/>
        </a:p>
      </dgm:t>
    </dgm:pt>
    <dgm:pt modelId="{D2C3C9FD-C72B-4C7A-B7F8-BC501685AA4F}" type="sibTrans" cxnId="{BA0D93CF-2FA4-47DE-88E5-E1FB6FEAE165}">
      <dgm:prSet/>
      <dgm:spPr/>
      <dgm:t>
        <a:bodyPr/>
        <a:lstStyle/>
        <a:p>
          <a:endParaRPr lang="zh-CN" altLang="en-US"/>
        </a:p>
      </dgm:t>
    </dgm:pt>
    <dgm:pt modelId="{F0EC8AFA-BC37-41C4-A3B9-0C3D864CB808}" type="pres">
      <dgm:prSet presAssocID="{A123AE6D-F798-40CD-B491-4AE7475CF2F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82F427-2C84-467C-9529-9F95C1EBE832}" type="pres">
      <dgm:prSet presAssocID="{3848560C-57B6-42C9-A65B-163E720D81A7}" presName="parentText" presStyleLbl="node1" presStyleIdx="0" presStyleCnt="1" custLinFactNeighborX="17675" custLinFactNeighborY="265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46B2F51-63F2-40F3-9E8B-C832DCBCC66C}" type="presOf" srcId="{A123AE6D-F798-40CD-B491-4AE7475CF2FE}" destId="{F0EC8AFA-BC37-41C4-A3B9-0C3D864CB808}" srcOrd="0" destOrd="0" presId="urn:microsoft.com/office/officeart/2005/8/layout/vList2"/>
    <dgm:cxn modelId="{F211C2E2-5124-41CA-8CB2-CF9CEA74617F}" type="presOf" srcId="{3848560C-57B6-42C9-A65B-163E720D81A7}" destId="{5A82F427-2C84-467C-9529-9F95C1EBE832}" srcOrd="0" destOrd="0" presId="urn:microsoft.com/office/officeart/2005/8/layout/vList2"/>
    <dgm:cxn modelId="{BA0D93CF-2FA4-47DE-88E5-E1FB6FEAE165}" srcId="{A123AE6D-F798-40CD-B491-4AE7475CF2FE}" destId="{3848560C-57B6-42C9-A65B-163E720D81A7}" srcOrd="0" destOrd="0" parTransId="{93D2FE59-607B-4B5D-8A02-8067C757F063}" sibTransId="{D2C3C9FD-C72B-4C7A-B7F8-BC501685AA4F}"/>
    <dgm:cxn modelId="{55235886-B0C0-49E1-8A21-8E09242C3E47}" type="presParOf" srcId="{F0EC8AFA-BC37-41C4-A3B9-0C3D864CB808}" destId="{5A82F427-2C84-467C-9529-9F95C1EBE83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479D1-D39C-4E4B-83BC-61098F182CD5}">
      <dsp:nvSpPr>
        <dsp:cNvPr id="0" name=""/>
        <dsp:cNvSpPr/>
      </dsp:nvSpPr>
      <dsp:spPr>
        <a:xfrm>
          <a:off x="0" y="34702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1E831-84FF-4776-B0D5-68D04E50F04C}">
      <dsp:nvSpPr>
        <dsp:cNvPr id="0" name=""/>
        <dsp:cNvSpPr/>
      </dsp:nvSpPr>
      <dsp:spPr>
        <a:xfrm>
          <a:off x="304800" y="7539"/>
          <a:ext cx="4267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latin typeface="思源黑体 CN" pitchFamily="34" charset="-122"/>
              <a:ea typeface="思源黑体 CN" pitchFamily="34" charset="-122"/>
            </a:rPr>
            <a:t>征途系列开发板资源配置详解</a:t>
          </a:r>
          <a:endParaRPr lang="zh-CN" altLang="en-US" sz="23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337944" y="40683"/>
        <a:ext cx="4200912" cy="612672"/>
      </dsp:txXfrm>
    </dsp:sp>
    <dsp:sp modelId="{A7125AB6-4000-4D0E-8128-674C25BD0AF0}">
      <dsp:nvSpPr>
        <dsp:cNvPr id="0" name=""/>
        <dsp:cNvSpPr/>
      </dsp:nvSpPr>
      <dsp:spPr>
        <a:xfrm>
          <a:off x="0" y="139030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E634B5-75A2-452F-AFDF-FA29E773B9B6}">
      <dsp:nvSpPr>
        <dsp:cNvPr id="0" name=""/>
        <dsp:cNvSpPr/>
      </dsp:nvSpPr>
      <dsp:spPr>
        <a:xfrm>
          <a:off x="304800" y="1050820"/>
          <a:ext cx="4267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latin typeface="思源黑体 CN" pitchFamily="34" charset="-122"/>
              <a:ea typeface="思源黑体 CN" pitchFamily="34" charset="-122"/>
            </a:rPr>
            <a:t>征途系列开发板配套资料</a:t>
          </a:r>
          <a:endParaRPr lang="zh-CN" altLang="en-US" sz="23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337944" y="1083964"/>
        <a:ext cx="4200912" cy="612672"/>
      </dsp:txXfrm>
    </dsp:sp>
    <dsp:sp modelId="{77BE6EEB-77FD-41EC-90FE-0086E01AD1A6}">
      <dsp:nvSpPr>
        <dsp:cNvPr id="0" name=""/>
        <dsp:cNvSpPr/>
      </dsp:nvSpPr>
      <dsp:spPr>
        <a:xfrm>
          <a:off x="0" y="243358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1B558-2E9C-4167-AC79-67B08F2B425D}">
      <dsp:nvSpPr>
        <dsp:cNvPr id="0" name=""/>
        <dsp:cNvSpPr/>
      </dsp:nvSpPr>
      <dsp:spPr>
        <a:xfrm>
          <a:off x="304800" y="2094100"/>
          <a:ext cx="4267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latin typeface="思源黑体 CN" pitchFamily="34" charset="-122"/>
              <a:ea typeface="思源黑体 CN" pitchFamily="34" charset="-122"/>
            </a:rPr>
            <a:t>征途系列开发板教程特色</a:t>
          </a:r>
          <a:endParaRPr lang="zh-CN" altLang="en-US" sz="23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337944" y="2127244"/>
        <a:ext cx="4200912" cy="612672"/>
      </dsp:txXfrm>
    </dsp:sp>
    <dsp:sp modelId="{A87EF133-E373-4A92-8782-AD4E9DCB51B5}">
      <dsp:nvSpPr>
        <dsp:cNvPr id="0" name=""/>
        <dsp:cNvSpPr/>
      </dsp:nvSpPr>
      <dsp:spPr>
        <a:xfrm>
          <a:off x="0" y="347686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978DBA-9732-4ECD-AE49-0BD88060B0AF}">
      <dsp:nvSpPr>
        <dsp:cNvPr id="0" name=""/>
        <dsp:cNvSpPr/>
      </dsp:nvSpPr>
      <dsp:spPr>
        <a:xfrm>
          <a:off x="304800" y="3137380"/>
          <a:ext cx="4267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>
              <a:latin typeface="思源黑体 CN" pitchFamily="34" charset="-122"/>
              <a:ea typeface="思源黑体 CN" pitchFamily="34" charset="-122"/>
            </a:rPr>
            <a:t>FPGA</a:t>
          </a:r>
          <a:r>
            <a:rPr lang="zh-CN" altLang="en-US" sz="2300" kern="1200" dirty="0" smtClean="0">
              <a:latin typeface="思源黑体 CN" pitchFamily="34" charset="-122"/>
              <a:ea typeface="思源黑体 CN" pitchFamily="34" charset="-122"/>
            </a:rPr>
            <a:t>学习建议</a:t>
          </a:r>
          <a:endParaRPr lang="zh-CN" altLang="en-US" sz="23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337944" y="3170524"/>
        <a:ext cx="4200912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2F427-2C84-467C-9529-9F95C1EBE832}">
      <dsp:nvSpPr>
        <dsp:cNvPr id="0" name=""/>
        <dsp:cNvSpPr/>
      </dsp:nvSpPr>
      <dsp:spPr>
        <a:xfrm>
          <a:off x="0" y="1455942"/>
          <a:ext cx="5136231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思源黑体 CN" pitchFamily="34" charset="-122"/>
              <a:ea typeface="思源黑体 CN" pitchFamily="34" charset="-122"/>
            </a:rPr>
            <a:t>征途系列开发板资源配置详解</a:t>
          </a:r>
          <a:endParaRPr lang="zh-CN" altLang="en-US" sz="28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515341"/>
        <a:ext cx="5017433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2F427-2C84-467C-9529-9F95C1EBE832}">
      <dsp:nvSpPr>
        <dsp:cNvPr id="0" name=""/>
        <dsp:cNvSpPr/>
      </dsp:nvSpPr>
      <dsp:spPr>
        <a:xfrm>
          <a:off x="0" y="1455942"/>
          <a:ext cx="5136231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思源黑体 CN" pitchFamily="34" charset="-122"/>
              <a:ea typeface="思源黑体 CN" pitchFamily="34" charset="-122"/>
            </a:rPr>
            <a:t>征途系列开发板配套资料</a:t>
          </a:r>
          <a:endParaRPr lang="zh-CN" altLang="en-US" sz="28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515341"/>
        <a:ext cx="5017433" cy="1098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2F427-2C84-467C-9529-9F95C1EBE832}">
      <dsp:nvSpPr>
        <dsp:cNvPr id="0" name=""/>
        <dsp:cNvSpPr/>
      </dsp:nvSpPr>
      <dsp:spPr>
        <a:xfrm>
          <a:off x="0" y="1455942"/>
          <a:ext cx="5136231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思源黑体 CN" pitchFamily="34" charset="-122"/>
              <a:ea typeface="思源黑体 CN" pitchFamily="34" charset="-122"/>
            </a:rPr>
            <a:t>征途系列开发板教程特色</a:t>
          </a:r>
          <a:endParaRPr lang="zh-CN" altLang="en-US" sz="28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515341"/>
        <a:ext cx="5017433" cy="1098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2F427-2C84-467C-9529-9F95C1EBE832}">
      <dsp:nvSpPr>
        <dsp:cNvPr id="0" name=""/>
        <dsp:cNvSpPr/>
      </dsp:nvSpPr>
      <dsp:spPr>
        <a:xfrm>
          <a:off x="0" y="1455942"/>
          <a:ext cx="5136231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思源黑体 CN" pitchFamily="34" charset="-122"/>
              <a:ea typeface="思源黑体 CN" pitchFamily="34" charset="-122"/>
            </a:rPr>
            <a:t>FPGA</a:t>
          </a:r>
          <a:r>
            <a:rPr lang="zh-CN" altLang="en-US" sz="2800" kern="1200" dirty="0" smtClean="0">
              <a:latin typeface="思源黑体 CN" pitchFamily="34" charset="-122"/>
              <a:ea typeface="思源黑体 CN" pitchFamily="34" charset="-122"/>
            </a:rPr>
            <a:t>学习建议</a:t>
          </a:r>
          <a:endParaRPr lang="zh-CN" altLang="en-US" sz="28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515341"/>
        <a:ext cx="5017433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5946E-CFD3-46D9-87A1-2CA7EE0F856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448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1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征途</a:t>
            </a:r>
            <a:r>
              <a:rPr lang="zh-CN" alt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系列开发板及配套教程简介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755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征途系列开发板及配套教程简介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196752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221232359"/>
              </p:ext>
            </p:extLst>
          </p:nvPr>
        </p:nvGraphicFramePr>
        <p:xfrm>
          <a:off x="1805771" y="213285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征途系列开发板及配套教程简介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526642260"/>
              </p:ext>
            </p:extLst>
          </p:nvPr>
        </p:nvGraphicFramePr>
        <p:xfrm>
          <a:off x="2051720" y="1484784"/>
          <a:ext cx="51362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77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征途系列开发板及配套教程简介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97415862"/>
              </p:ext>
            </p:extLst>
          </p:nvPr>
        </p:nvGraphicFramePr>
        <p:xfrm>
          <a:off x="2051720" y="1484784"/>
          <a:ext cx="51362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37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征途系列开发板及配套教程简介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23249926"/>
              </p:ext>
            </p:extLst>
          </p:nvPr>
        </p:nvGraphicFramePr>
        <p:xfrm>
          <a:off x="2051720" y="1484784"/>
          <a:ext cx="51362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811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征途系列开发板及配套教程简介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1268760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思源黑体 CN" pitchFamily="34" charset="-122"/>
                <a:ea typeface="思源黑体 CN" pitchFamily="34" charset="-122"/>
              </a:rPr>
              <a:t>征途系列开发板教程特色</a:t>
            </a:r>
            <a:endParaRPr lang="zh-CN" altLang="en-US" sz="32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加号 3"/>
          <p:cNvSpPr/>
          <p:nvPr/>
        </p:nvSpPr>
        <p:spPr>
          <a:xfrm>
            <a:off x="3923928" y="3140968"/>
            <a:ext cx="936104" cy="93610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166266" y="2960948"/>
            <a:ext cx="1296144" cy="129614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实践</a:t>
            </a:r>
            <a:endParaRPr lang="zh-CN" altLang="en-US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267744" y="2960948"/>
            <a:ext cx="1296144" cy="129614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理论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247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征途系列开发板及配套教程简介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1268760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思源黑体 CN" pitchFamily="34" charset="-122"/>
                <a:ea typeface="思源黑体 CN" pitchFamily="34" charset="-122"/>
              </a:rPr>
              <a:t>征途系列开发板教程特色</a:t>
            </a:r>
            <a:endParaRPr lang="zh-CN" altLang="en-US" sz="32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7904" y="3212976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 smtClean="0">
                <a:latin typeface="思源黑体 Light" pitchFamily="34" charset="-122"/>
                <a:ea typeface="思源黑体 Light" pitchFamily="34" charset="-122"/>
              </a:rPr>
              <a:t>友商教程</a:t>
            </a:r>
            <a:endParaRPr lang="zh-CN" altLang="en-US" sz="3000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755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征途系列开发板及配套教程简介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1268760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思源黑体 CN" pitchFamily="34" charset="-122"/>
                <a:ea typeface="思源黑体 CN" pitchFamily="34" charset="-122"/>
              </a:rPr>
              <a:t>征途系列开发板教程特色</a:t>
            </a:r>
            <a:endParaRPr lang="zh-CN" altLang="en-US" sz="32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7904" y="3284984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zh-CN" altLang="en-US" sz="3000" dirty="0" smtClean="0">
                <a:latin typeface="思源黑体 Light" pitchFamily="34" charset="-122"/>
                <a:ea typeface="思源黑体 Light" pitchFamily="34" charset="-122"/>
              </a:rPr>
              <a:t>教程</a:t>
            </a:r>
            <a:endParaRPr lang="zh-CN" altLang="en-US" sz="3000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857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征途系列开发板及配套教程简介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486581497"/>
              </p:ext>
            </p:extLst>
          </p:nvPr>
        </p:nvGraphicFramePr>
        <p:xfrm>
          <a:off x="2051720" y="1484784"/>
          <a:ext cx="51362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781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4150</TotalTime>
  <Words>200</Words>
  <Application>Microsoft Office PowerPoint</Application>
  <PresentationFormat>全屏显示(4:3)</PresentationFormat>
  <Paragraphs>50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140</cp:revision>
  <dcterms:modified xsi:type="dcterms:W3CDTF">2020-04-17T02:13:01Z</dcterms:modified>
</cp:coreProperties>
</file>