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9" r:id="rId3"/>
    <p:sldId id="260" r:id="rId4"/>
    <p:sldId id="269" r:id="rId5"/>
    <p:sldId id="258" r:id="rId6"/>
    <p:sldId id="268" r:id="rId7"/>
    <p:sldId id="261" r:id="rId8"/>
    <p:sldId id="262" r:id="rId9"/>
    <p:sldId id="275" r:id="rId10"/>
    <p:sldId id="270" r:id="rId11"/>
    <p:sldId id="271" r:id="rId12"/>
    <p:sldId id="276" r:id="rId13"/>
    <p:sldId id="272" r:id="rId14"/>
    <p:sldId id="273" r:id="rId15"/>
    <p:sldId id="277" r:id="rId16"/>
    <p:sldId id="274" r:id="rId17"/>
    <p:sldId id="278" r:id="rId18"/>
    <p:sldId id="26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开发软件的安装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仿真软件的安装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Visio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绘图软件的安装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7E46731E-7630-49EA-B754-3C587360633D}">
      <dgm:prSet phldrT="[文本]" custT="1"/>
      <dgm:spPr/>
      <dgm:t>
        <a:bodyPr/>
        <a:lstStyle/>
        <a:p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代码编辑器的安装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6F08C9C-DBEF-4BE7-9E1E-950AA25DC408}" type="parTrans" cxnId="{14689068-7518-44C0-9652-9BCD75C5099D}">
      <dgm:prSet/>
      <dgm:spPr/>
      <dgm:t>
        <a:bodyPr/>
        <a:lstStyle/>
        <a:p>
          <a:endParaRPr lang="zh-CN" altLang="en-US"/>
        </a:p>
      </dgm:t>
    </dgm:pt>
    <dgm:pt modelId="{7C8506D5-C1EC-499E-B45D-9D52154A4DB9}" type="sibTrans" cxnId="{14689068-7518-44C0-9652-9BCD75C5099D}">
      <dgm:prSet/>
      <dgm:spPr/>
      <dgm:t>
        <a:bodyPr/>
        <a:lstStyle/>
        <a:p>
          <a:endParaRPr lang="zh-CN" altLang="en-US"/>
        </a:p>
      </dgm:t>
    </dgm:pt>
    <dgm:pt modelId="{C44BCE0A-6C1A-4D91-B960-A865F46957D3}">
      <dgm:prSet phldrT="[文本]" custT="1"/>
      <dgm:spPr/>
      <dgm:t>
        <a:bodyPr/>
        <a:lstStyle/>
        <a:p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、</a:t>
          </a:r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1CAEBE6-FC4E-417E-8243-F31053DCC01F}" type="parTrans" cxnId="{D66ADE94-5334-473E-A0E9-812B7E2EEF55}">
      <dgm:prSet/>
      <dgm:spPr/>
      <dgm:t>
        <a:bodyPr/>
        <a:lstStyle/>
        <a:p>
          <a:endParaRPr lang="zh-CN" altLang="en-US"/>
        </a:p>
      </dgm:t>
    </dgm:pt>
    <dgm:pt modelId="{698B9C62-98AB-4C9F-872E-B5184960E268}" type="sibTrans" cxnId="{D66ADE94-5334-473E-A0E9-812B7E2EEF55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5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5"/>
      <dgm:spPr/>
    </dgm:pt>
    <dgm:pt modelId="{91F5E6C8-677F-4ACE-98DF-C03FBBAA65AE}" type="pres">
      <dgm:prSet presAssocID="{DCBEDBE2-A610-441D-BA40-1E34A5909F49}" presName="dstNode" presStyleLbl="node1" presStyleIdx="0" presStyleCnt="5"/>
      <dgm:spPr/>
    </dgm:pt>
    <dgm:pt modelId="{EA9B2FBC-5DCC-4EC3-8479-86F38332F55F}" type="pres">
      <dgm:prSet presAssocID="{1F37E491-61F4-45D6-BF59-D299174D8AE9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5"/>
      <dgm:spPr/>
    </dgm:pt>
    <dgm:pt modelId="{BCF502A7-F089-4404-9FD6-88CFED0729B5}" type="pres">
      <dgm:prSet presAssocID="{DA0E8E73-C083-4ECE-864B-5B73B76E085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5"/>
      <dgm:spPr/>
    </dgm:pt>
    <dgm:pt modelId="{119D3599-C272-47E5-B0A4-027320EA363F}" type="pres">
      <dgm:prSet presAssocID="{2C6C1D5B-2FD6-453A-874A-F756D9AB67B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83B7F-767A-4CF1-8321-655C72E589FC}" type="pres">
      <dgm:prSet presAssocID="{2C6C1D5B-2FD6-453A-874A-F756D9AB67BB}" presName="accent_3" presStyleCnt="0"/>
      <dgm:spPr/>
    </dgm:pt>
    <dgm:pt modelId="{1ABE96DC-0716-4BAC-9D52-6A0550E74620}" type="pres">
      <dgm:prSet presAssocID="{2C6C1D5B-2FD6-453A-874A-F756D9AB67BB}" presName="accentRepeatNode" presStyleLbl="solidFgAcc1" presStyleIdx="2" presStyleCnt="5"/>
      <dgm:spPr/>
    </dgm:pt>
    <dgm:pt modelId="{7DE03A6B-901D-4844-98FA-CFF4E139F3BA}" type="pres">
      <dgm:prSet presAssocID="{7E46731E-7630-49EA-B754-3C587360633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C3C2E-FE3A-45CA-BC0E-BCDAF0AED914}" type="pres">
      <dgm:prSet presAssocID="{7E46731E-7630-49EA-B754-3C587360633D}" presName="accent_4" presStyleCnt="0"/>
      <dgm:spPr/>
    </dgm:pt>
    <dgm:pt modelId="{91F4BF3F-52E1-4F90-A537-130556F96C7C}" type="pres">
      <dgm:prSet presAssocID="{7E46731E-7630-49EA-B754-3C587360633D}" presName="accentRepeatNode" presStyleLbl="solidFgAcc1" presStyleIdx="3" presStyleCnt="5"/>
      <dgm:spPr/>
    </dgm:pt>
    <dgm:pt modelId="{21965349-34DE-4D64-BEFE-5646C8998105}" type="pres">
      <dgm:prSet presAssocID="{C44BCE0A-6C1A-4D91-B960-A865F46957D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07782-F7D7-4379-8314-1E1882A66A29}" type="pres">
      <dgm:prSet presAssocID="{C44BCE0A-6C1A-4D91-B960-A865F46957D3}" presName="accent_5" presStyleCnt="0"/>
      <dgm:spPr/>
    </dgm:pt>
    <dgm:pt modelId="{ACDF877F-82FD-4593-B7C0-D3CB91768627}" type="pres">
      <dgm:prSet presAssocID="{C44BCE0A-6C1A-4D91-B960-A865F46957D3}" presName="accentRepeatNode" presStyleLbl="solidFgAcc1" presStyleIdx="4" presStyleCnt="5"/>
      <dgm:spPr/>
    </dgm:pt>
  </dgm:ptLst>
  <dgm:cxnLst>
    <dgm:cxn modelId="{47C0721E-95A8-4AA0-B4D1-F4FE8EF24868}" type="presOf" srcId="{C44BCE0A-6C1A-4D91-B960-A865F46957D3}" destId="{21965349-34DE-4D64-BEFE-5646C8998105}" srcOrd="0" destOrd="0" presId="urn:microsoft.com/office/officeart/2008/layout/VerticalCurvedList"/>
    <dgm:cxn modelId="{D66ADE94-5334-473E-A0E9-812B7E2EEF55}" srcId="{DCBEDBE2-A610-441D-BA40-1E34A5909F49}" destId="{C44BCE0A-6C1A-4D91-B960-A865F46957D3}" srcOrd="4" destOrd="0" parTransId="{11CAEBE6-FC4E-417E-8243-F31053DCC01F}" sibTransId="{698B9C62-98AB-4C9F-872E-B5184960E268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19EF2743-A417-4701-89EE-F6D1BBA9EB5C}" type="presOf" srcId="{2C6C1D5B-2FD6-453A-874A-F756D9AB67BB}" destId="{119D3599-C272-47E5-B0A4-027320EA363F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E559A290-DC02-48C3-9B21-56380C72BBD6}" srcId="{DCBEDBE2-A610-441D-BA40-1E34A5909F49}" destId="{2C6C1D5B-2FD6-453A-874A-F756D9AB67BB}" srcOrd="2" destOrd="0" parTransId="{84AB6DF3-D474-4FF0-A134-7E7D32348B50}" sibTransId="{174A94EE-09CE-48D2-9C2C-675708CCD3AF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14689068-7518-44C0-9652-9BCD75C5099D}" srcId="{DCBEDBE2-A610-441D-BA40-1E34A5909F49}" destId="{7E46731E-7630-49EA-B754-3C587360633D}" srcOrd="3" destOrd="0" parTransId="{86F08C9C-DBEF-4BE7-9E1E-950AA25DC408}" sibTransId="{7C8506D5-C1EC-499E-B45D-9D52154A4DB9}"/>
    <dgm:cxn modelId="{38D8EF30-8BA3-44A3-9FB9-B334517AB802}" type="presOf" srcId="{7E46731E-7630-49EA-B754-3C587360633D}" destId="{7DE03A6B-901D-4844-98FA-CFF4E139F3BA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  <dgm:cxn modelId="{212259D3-AA2F-4C3E-A772-131883743261}" type="presParOf" srcId="{B9E0F92E-C17E-473C-B4EE-A86FDFD51776}" destId="{119D3599-C272-47E5-B0A4-027320EA363F}" srcOrd="5" destOrd="0" presId="urn:microsoft.com/office/officeart/2008/layout/VerticalCurvedList"/>
    <dgm:cxn modelId="{CA31077B-C592-45AD-A0BB-3A5AF76C9423}" type="presParOf" srcId="{B9E0F92E-C17E-473C-B4EE-A86FDFD51776}" destId="{65883B7F-767A-4CF1-8321-655C72E589FC}" srcOrd="6" destOrd="0" presId="urn:microsoft.com/office/officeart/2008/layout/VerticalCurvedList"/>
    <dgm:cxn modelId="{885E54D5-F7A3-4825-A251-6BC0B895F48F}" type="presParOf" srcId="{65883B7F-767A-4CF1-8321-655C72E589FC}" destId="{1ABE96DC-0716-4BAC-9D52-6A0550E74620}" srcOrd="0" destOrd="0" presId="urn:microsoft.com/office/officeart/2008/layout/VerticalCurvedList"/>
    <dgm:cxn modelId="{A142CC74-4D2E-4DE2-8639-038A6BFF3A83}" type="presParOf" srcId="{B9E0F92E-C17E-473C-B4EE-A86FDFD51776}" destId="{7DE03A6B-901D-4844-98FA-CFF4E139F3BA}" srcOrd="7" destOrd="0" presId="urn:microsoft.com/office/officeart/2008/layout/VerticalCurvedList"/>
    <dgm:cxn modelId="{8D4ADB5A-C21F-448B-ACEB-DB9A3BC600F2}" type="presParOf" srcId="{B9E0F92E-C17E-473C-B4EE-A86FDFD51776}" destId="{036C3C2E-FE3A-45CA-BC0E-BCDAF0AED914}" srcOrd="8" destOrd="0" presId="urn:microsoft.com/office/officeart/2008/layout/VerticalCurvedList"/>
    <dgm:cxn modelId="{759D3FC5-CB0C-46FC-B999-7968A151C3BA}" type="presParOf" srcId="{036C3C2E-FE3A-45CA-BC0E-BCDAF0AED914}" destId="{91F4BF3F-52E1-4F90-A537-130556F96C7C}" srcOrd="0" destOrd="0" presId="urn:microsoft.com/office/officeart/2008/layout/VerticalCurvedList"/>
    <dgm:cxn modelId="{C90B375F-7991-4E63-A310-B1C0A58ED094}" type="presParOf" srcId="{B9E0F92E-C17E-473C-B4EE-A86FDFD51776}" destId="{21965349-34DE-4D64-BEFE-5646C8998105}" srcOrd="9" destOrd="0" presId="urn:microsoft.com/office/officeart/2008/layout/VerticalCurvedList"/>
    <dgm:cxn modelId="{A0494F69-1485-43A4-BF54-E3AF25519476}" type="presParOf" srcId="{B9E0F92E-C17E-473C-B4EE-A86FDFD51776}" destId="{19607782-F7D7-4379-8314-1E1882A66A29}" srcOrd="10" destOrd="0" presId="urn:microsoft.com/office/officeart/2008/layout/VerticalCurvedList"/>
    <dgm:cxn modelId="{EF6BCD04-9F23-4F3D-8877-752039ABD1E0}" type="presParOf" srcId="{19607782-F7D7-4379-8314-1E1882A66A29}" destId="{ACDF877F-82FD-4593-B7C0-D3CB917686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开发软件的安装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6881EC-6D08-49BB-94E5-4BD1B486E4E6}" type="presOf" srcId="{5F7A8BFE-BD49-41AA-8D32-B295AFCFB58B}" destId="{46BBAADD-03E3-44A5-896F-192FB3FB77B5}" srcOrd="0" destOrd="0" presId="urn:microsoft.com/office/officeart/2005/8/layout/vList2"/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F0DFEA22-642D-4F70-959F-7DA7ACEF53B6}" type="presOf" srcId="{DC92F845-3F26-46C6-BEBD-C77908A02B3F}" destId="{B427F02D-B2AF-47C1-B254-828BFAFAA144}" srcOrd="0" destOrd="0" presId="urn:microsoft.com/office/officeart/2005/8/layout/vList2"/>
    <dgm:cxn modelId="{C24B9331-C0AA-4FF6-A054-6648864C651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仿真软件的安装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FDDD60C5-63FB-42C2-8336-04D08A19765A}" type="presOf" srcId="{DC92F845-3F26-46C6-BEBD-C77908A02B3F}" destId="{B427F02D-B2AF-47C1-B254-828BFAFAA144}" srcOrd="0" destOrd="0" presId="urn:microsoft.com/office/officeart/2005/8/layout/vList2"/>
    <dgm:cxn modelId="{76D90FB5-B8B2-4F3C-A5ED-531A39B8A1B7}" type="presOf" srcId="{5F7A8BFE-BD49-41AA-8D32-B295AFCFB58B}" destId="{46BBAADD-03E3-44A5-896F-192FB3FB77B5}" srcOrd="0" destOrd="0" presId="urn:microsoft.com/office/officeart/2005/8/layout/vList2"/>
    <dgm:cxn modelId="{B39DB5F2-79FF-401A-A7CD-433E0A80D901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Visio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绘图软件的安装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7ACBB827-769E-4083-A0BD-B1413920E937}" type="presOf" srcId="{5F7A8BFE-BD49-41AA-8D32-B295AFCFB58B}" destId="{46BBAADD-03E3-44A5-896F-192FB3FB77B5}" srcOrd="0" destOrd="0" presId="urn:microsoft.com/office/officeart/2005/8/layout/vList2"/>
    <dgm:cxn modelId="{26F57AF9-6FE4-45FA-85C7-FC4A5777321D}" type="presOf" srcId="{DC92F845-3F26-46C6-BEBD-C77908A02B3F}" destId="{B427F02D-B2AF-47C1-B254-828BFAFAA144}" srcOrd="0" destOrd="0" presId="urn:microsoft.com/office/officeart/2005/8/layout/vList2"/>
    <dgm:cxn modelId="{91F27833-250E-48C7-A88F-C65923415F93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代码编辑器的安装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A3257A5E-225D-4327-B55F-D347297CC4CB}" type="presOf" srcId="{5F7A8BFE-BD49-41AA-8D32-B295AFCFB58B}" destId="{46BBAADD-03E3-44A5-896F-192FB3FB77B5}" srcOrd="0" destOrd="0" presId="urn:microsoft.com/office/officeart/2005/8/layout/vList2"/>
    <dgm:cxn modelId="{B81F1ADE-BDD9-41FC-9CC8-0FF9DF034360}" type="presOf" srcId="{DC92F845-3F26-46C6-BEBD-C77908A02B3F}" destId="{B427F02D-B2AF-47C1-B254-828BFAFAA144}" srcOrd="0" destOrd="0" presId="urn:microsoft.com/office/officeart/2005/8/layout/vList2"/>
    <dgm:cxn modelId="{8968193F-6DF4-4293-8D8C-AA8BC05D549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32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、</a:t>
          </a:r>
          <a:r>
            <a:rPr lang="en-US" altLang="zh-CN" sz="32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FF90ADA7-B39F-4F78-8EDE-2F3030BFD3EC}" type="presOf" srcId="{DC92F845-3F26-46C6-BEBD-C77908A02B3F}" destId="{B427F02D-B2AF-47C1-B254-828BFAFAA144}" srcOrd="0" destOrd="0" presId="urn:microsoft.com/office/officeart/2005/8/layout/vList2"/>
    <dgm:cxn modelId="{BBDB5BAB-867F-4CE8-80F4-25A12AA87774}" type="presOf" srcId="{5F7A8BFE-BD49-41AA-8D32-B295AFCFB58B}" destId="{46BBAADD-03E3-44A5-896F-192FB3FB77B5}" srcOrd="0" destOrd="0" presId="urn:microsoft.com/office/officeart/2005/8/layout/vList2"/>
    <dgm:cxn modelId="{145C6DDA-3478-43B6-A562-D73C31106AA4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7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329848" y="216940"/>
          <a:ext cx="6843114" cy="43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61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开发软件的安装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29848" y="216940"/>
        <a:ext cx="6843114" cy="434158"/>
      </dsp:txXfrm>
    </dsp:sp>
    <dsp:sp modelId="{6A357BC7-539B-4ECB-9EAB-2F5D90CE9E6C}">
      <dsp:nvSpPr>
        <dsp:cNvPr id="0" name=""/>
        <dsp:cNvSpPr/>
      </dsp:nvSpPr>
      <dsp:spPr>
        <a:xfrm>
          <a:off x="58499" y="162670"/>
          <a:ext cx="542698" cy="54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40953" y="867970"/>
          <a:ext cx="6532008" cy="43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61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仿真软件的安装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40953" y="867970"/>
        <a:ext cx="6532008" cy="434158"/>
      </dsp:txXfrm>
    </dsp:sp>
    <dsp:sp modelId="{CE740109-A4D7-4E81-ABD0-9518AF64FF93}">
      <dsp:nvSpPr>
        <dsp:cNvPr id="0" name=""/>
        <dsp:cNvSpPr/>
      </dsp:nvSpPr>
      <dsp:spPr>
        <a:xfrm>
          <a:off x="369604" y="813700"/>
          <a:ext cx="542698" cy="54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3599-C272-47E5-B0A4-027320EA363F}">
      <dsp:nvSpPr>
        <dsp:cNvPr id="0" name=""/>
        <dsp:cNvSpPr/>
      </dsp:nvSpPr>
      <dsp:spPr>
        <a:xfrm>
          <a:off x="736438" y="1519000"/>
          <a:ext cx="6436524" cy="43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61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Visio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绘图软件的安装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36438" y="1519000"/>
        <a:ext cx="6436524" cy="434158"/>
      </dsp:txXfrm>
    </dsp:sp>
    <dsp:sp modelId="{1ABE96DC-0716-4BAC-9D52-6A0550E74620}">
      <dsp:nvSpPr>
        <dsp:cNvPr id="0" name=""/>
        <dsp:cNvSpPr/>
      </dsp:nvSpPr>
      <dsp:spPr>
        <a:xfrm>
          <a:off x="465089" y="1464730"/>
          <a:ext cx="542698" cy="54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03A6B-901D-4844-98FA-CFF4E139F3BA}">
      <dsp:nvSpPr>
        <dsp:cNvPr id="0" name=""/>
        <dsp:cNvSpPr/>
      </dsp:nvSpPr>
      <dsp:spPr>
        <a:xfrm>
          <a:off x="640953" y="2170029"/>
          <a:ext cx="6532008" cy="43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61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代码编辑器的安装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40953" y="2170029"/>
        <a:ext cx="6532008" cy="434158"/>
      </dsp:txXfrm>
    </dsp:sp>
    <dsp:sp modelId="{91F4BF3F-52E1-4F90-A537-130556F96C7C}">
      <dsp:nvSpPr>
        <dsp:cNvPr id="0" name=""/>
        <dsp:cNvSpPr/>
      </dsp:nvSpPr>
      <dsp:spPr>
        <a:xfrm>
          <a:off x="369604" y="2115760"/>
          <a:ext cx="542698" cy="54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65349-34DE-4D64-BEFE-5646C8998105}">
      <dsp:nvSpPr>
        <dsp:cNvPr id="0" name=""/>
        <dsp:cNvSpPr/>
      </dsp:nvSpPr>
      <dsp:spPr>
        <a:xfrm>
          <a:off x="329848" y="2821059"/>
          <a:ext cx="6843114" cy="43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61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、</a:t>
          </a: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29848" y="2821059"/>
        <a:ext cx="6843114" cy="434158"/>
      </dsp:txXfrm>
    </dsp:sp>
    <dsp:sp modelId="{ACDF877F-82FD-4593-B7C0-D3CB91768627}">
      <dsp:nvSpPr>
        <dsp:cNvPr id="0" name=""/>
        <dsp:cNvSpPr/>
      </dsp:nvSpPr>
      <dsp:spPr>
        <a:xfrm>
          <a:off x="58499" y="2766789"/>
          <a:ext cx="542698" cy="54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开发软件的安装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仿真软件的安装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Visio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绘图软件的安装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代码编辑器的安装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119399"/>
          <a:ext cx="6096000" cy="182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思源黑体 CN" pitchFamily="34" charset="-122"/>
              <a:ea typeface="思源黑体 CN" pitchFamily="34" charset="-122"/>
            </a:rPr>
            <a:t>Quartus</a:t>
          </a: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3200" kern="1200" dirty="0" err="1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、</a:t>
          </a:r>
          <a:r>
            <a:rPr lang="en-US" altLang="zh-CN" sz="3200" kern="1200" dirty="0" err="1" smtClean="0">
              <a:latin typeface="思源黑体 CN" pitchFamily="34" charset="-122"/>
              <a:ea typeface="思源黑体 CN" pitchFamily="34" charset="-122"/>
            </a:rPr>
            <a:t>NotePad</a:t>
          </a: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++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89099" y="1208498"/>
        <a:ext cx="5917802" cy="164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pgasoftware.intel.com/13.0sp1/?edition=subscription&amp;platform=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5" y="1340768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安装包的获取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78" y="2021939"/>
            <a:ext cx="849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资料盘路径：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\ModelSim_10.5se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4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191935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  Visio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918" y="2636912"/>
            <a:ext cx="8568952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 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Visio 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office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全家桶的一员，它的定位是专业画图软件，可实现流程图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和示意图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的绘制。在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的学习过程中，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Visio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用于模块框图、波形图的绘制，目的是方便读者对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RTL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代码的理解和编写。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938898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5" y="1340768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Visio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安装包的获取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78" y="2021939"/>
            <a:ext cx="849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资料盘路径：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\Visio_2013pro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886228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3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  </a:t>
            </a:r>
            <a:r>
              <a:rPr lang="en-US" altLang="zh-CN" sz="3600" dirty="0" err="1" smtClean="0">
                <a:latin typeface="思源黑体 CN" pitchFamily="34" charset="-122"/>
                <a:ea typeface="思源黑体 CN" pitchFamily="34" charset="-122"/>
              </a:rPr>
              <a:t>NotePad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++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918" y="2151162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000" dirty="0" err="1" smtClean="0">
                <a:latin typeface="思源黑体 Light" pitchFamily="34" charset="-122"/>
                <a:ea typeface="思源黑体 Light" pitchFamily="34" charset="-122"/>
              </a:rPr>
              <a:t>NotePad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++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软件是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Windows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操作系统下的一套文本编辑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器，除了可以用来制作一般的纯文字说明文件，也十分适合编写计算机程序代码，不仅有语法高亮度显示，也有语法折叠功能，并且支持宏以及扩充基本功能的外挂模组。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/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/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软件安装包的获取：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0" lvl="1" indent="457200"/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①资料盘路径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①资料盘路径：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\notepad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++_7.6.6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  <a:p>
            <a:pPr marL="0" lvl="1" indent="457200"/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②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官方软件下载：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  <a:hlinkClick r:id="rId2"/>
              </a:rPr>
              <a:t>https://notepad-plus-plus.org/downloads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  <a:hlinkClick r:id="rId2"/>
              </a:rPr>
              <a:t>/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1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592308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59407649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31640" y="244124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4590" y="37170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9724" y="44051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311135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444" y="505556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5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8213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2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思源黑体 CN" pitchFamily="34" charset="-122"/>
                <a:ea typeface="思源黑体 CN" pitchFamily="34" charset="-122"/>
              </a:rPr>
              <a:t>Quartus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 II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主体软件的安装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58470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Quartus II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Altera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公司（已被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Intel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收购）开发的综合性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CPLD/FPGA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，支持原理图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以及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Altera Hardware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支持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Description Language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）等多种设计输入形式，内嵌自有的综合器以及仿真器，可以完成从设计输入到硬件配置的完整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PLD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设计流程。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00833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268760"/>
            <a:ext cx="633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Quartus II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安装包的获取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78" y="1916832"/>
            <a:ext cx="8496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①资料盘路径：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主要开发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\QuartusII_13.0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②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官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网下载路径：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  <a:hlinkClick r:id="rId2"/>
              </a:rPr>
              <a:t>https://fpgasoftware.intel.com/13.0sp1/?edition=subscription&amp;platform=windows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26" name="Picture 2" descr="C:\Users\ADMINI~1\AppData\Local\Temp\SNAGHTML2d9b5f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3" y="4005064"/>
            <a:ext cx="8248984" cy="20882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   </a:t>
            </a:r>
            <a:r>
              <a:rPr lang="en-US" altLang="zh-CN" sz="3600" dirty="0" err="1" smtClean="0">
                <a:latin typeface="思源黑体 CN" pitchFamily="34" charset="-122"/>
                <a:ea typeface="思源黑体 CN" pitchFamily="34" charset="-122"/>
              </a:rPr>
              <a:t>Quartus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器件库的安装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5" y="2420888"/>
            <a:ext cx="8280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Quartus II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软件安装完毕可试用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30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天，若长期使用请购买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algn="just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正版。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algn="just"/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0" lvl="1"/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器件库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QuartusII_13.0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7050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 USB 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Blaster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驱动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2348880"/>
            <a:ext cx="8341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FPGA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工程的程序下载、上板调试和验证离不开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USB </a:t>
            </a: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Blaster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下载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器，初次使用下载器需要安装驱动；在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Quartus II</a:t>
            </a: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软件的安装过程中已经将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USB Blaster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驱动写入安装文件，我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们只需要更新一下驱动程序。</a:t>
            </a: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开发环境的搭建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692559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err="1" smtClean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58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开发环境的搭建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46095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是业界最优秀的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HDL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语言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仿真软件之一，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由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Mentor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公司设计推出，它仿真环境十分友好，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是业界唯一的单内核支持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VHDL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Verilog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混合仿真的仿真器。它采用直接优化的编译技术、</a:t>
            </a:r>
            <a:r>
              <a:rPr lang="en-US" altLang="zh-CN" dirty="0" err="1">
                <a:latin typeface="思源黑体 Light" pitchFamily="34" charset="-122"/>
                <a:ea typeface="思源黑体 Light" pitchFamily="34" charset="-122"/>
              </a:rPr>
              <a:t>Tcl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en-US" altLang="zh-CN" dirty="0" err="1">
                <a:latin typeface="思源黑体 Light" pitchFamily="34" charset="-122"/>
                <a:ea typeface="思源黑体 Light" pitchFamily="34" charset="-122"/>
              </a:rPr>
              <a:t>Tk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技术、和单一内核仿真技术，编译仿真速度快，编译的代码与平台无关，便于保护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核，个性化的图形界面和用户接口，为用户加快调错提供强有力的手段，是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FPGA/ASIC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设计的首选仿真软件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有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PE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OEM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几种不同的版本，其中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是最高级的版本，而集成在 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Altera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Xilinx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以及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Lattice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等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厂商设计工具中的均是其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OEM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版本；与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OEM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版本相比，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版本仿真速度更快。</a:t>
            </a: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938898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6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754</Words>
  <Application>Microsoft Office PowerPoint</Application>
  <PresentationFormat>全屏显示(4:3)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131</cp:revision>
  <dcterms:modified xsi:type="dcterms:W3CDTF">2020-04-29T01:55:40Z</dcterms:modified>
</cp:coreProperties>
</file>