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269" r:id="rId5"/>
    <p:sldId id="258" r:id="rId6"/>
    <p:sldId id="28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4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设计流程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点亮你的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LED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灯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BCF502A7-F089-4404-9FD6-88CFED0729B5}" type="pres">
      <dgm:prSet presAssocID="{DA0E8E73-C083-4ECE-864B-5B73B76E0854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2741AC-7EED-403F-875E-64DFE777819A}" type="pres">
      <dgm:prSet presAssocID="{DA0E8E73-C083-4ECE-864B-5B73B76E0854}" presName="accent_2" presStyleCnt="0"/>
      <dgm:spPr/>
    </dgm:pt>
    <dgm:pt modelId="{CE740109-A4D7-4E81-ABD0-9518AF64FF93}" type="pres">
      <dgm:prSet presAssocID="{DA0E8E73-C083-4ECE-864B-5B73B76E0854}" presName="accentRepeatNode" presStyleLbl="solidFgAcc1" presStyleIdx="1" presStyleCnt="2"/>
      <dgm:spPr/>
    </dgm:pt>
  </dgm:ptLst>
  <dgm:cxnLst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B02AF228-BCE2-47B3-B60A-3FD39A2276FB}" srcId="{DCBEDBE2-A610-441D-BA40-1E34A5909F49}" destId="{DA0E8E73-C083-4ECE-864B-5B73B76E0854}" srcOrd="1" destOrd="0" parTransId="{780EC6D6-01E5-4F45-80D9-5E6E3B2E22FC}" sibTransId="{21777E8C-0442-4990-91BC-C556CC650695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DCD65C07-19EC-403A-9841-CFEBC08AE047}" type="presOf" srcId="{DA0E8E73-C083-4ECE-864B-5B73B76E0854}" destId="{BCF502A7-F089-4404-9FD6-88CFED0729B5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5E3559ED-B83F-41EC-857B-C6553E2C08BA}" type="presParOf" srcId="{B9E0F92E-C17E-473C-B4EE-A86FDFD51776}" destId="{BCF502A7-F089-4404-9FD6-88CFED0729B5}" srcOrd="3" destOrd="0" presId="urn:microsoft.com/office/officeart/2008/layout/VerticalCurvedList"/>
    <dgm:cxn modelId="{55A1AC02-2E91-40F1-8CCF-C8B27EB4F149}" type="presParOf" srcId="{B9E0F92E-C17E-473C-B4EE-A86FDFD51776}" destId="{3F2741AC-7EED-403F-875E-64DFE777819A}" srcOrd="4" destOrd="0" presId="urn:microsoft.com/office/officeart/2008/layout/VerticalCurvedList"/>
    <dgm:cxn modelId="{C92C9267-3F0D-4852-AAC3-884C173573EB}" type="presParOf" srcId="{3F2741AC-7EED-403F-875E-64DFE777819A}" destId="{CE740109-A4D7-4E81-ABD0-9518AF64FF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设计流程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6881EC-6D08-49BB-94E5-4BD1B486E4E6}" type="presOf" srcId="{5F7A8BFE-BD49-41AA-8D32-B295AFCFB58B}" destId="{46BBAADD-03E3-44A5-896F-192FB3FB77B5}" srcOrd="0" destOrd="0" presId="urn:microsoft.com/office/officeart/2005/8/layout/vList2"/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F0DFEA22-642D-4F70-959F-7DA7ACEF53B6}" type="presOf" srcId="{DC92F845-3F26-46C6-BEBD-C77908A02B3F}" destId="{B427F02D-B2AF-47C1-B254-828BFAFAA144}" srcOrd="0" destOrd="0" presId="urn:microsoft.com/office/officeart/2005/8/layout/vList2"/>
    <dgm:cxn modelId="{C24B9331-C0AA-4FF6-A054-6648864C651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E437EB-CB39-4AEC-8A0E-5960D07539F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E29056-4740-4746-85E2-323BBA9CD8D8}">
      <dgm:prSet phldrT="[文本]"/>
      <dgm:spPr/>
      <dgm:t>
        <a:bodyPr/>
        <a:lstStyle/>
        <a:p>
          <a:r>
            <a:rPr lang="zh-CN" altLang="en-US" b="1" dirty="0" smtClean="0">
              <a:latin typeface="思源黑体 Light" pitchFamily="34" charset="-122"/>
              <a:ea typeface="思源黑体 Light" pitchFamily="34" charset="-122"/>
            </a:rPr>
            <a:t>设计规划</a:t>
          </a:r>
          <a:endParaRPr lang="zh-CN" altLang="en-US" b="1" dirty="0">
            <a:latin typeface="思源黑体 Light" pitchFamily="34" charset="-122"/>
            <a:ea typeface="思源黑体 Light" pitchFamily="34" charset="-122"/>
          </a:endParaRPr>
        </a:p>
      </dgm:t>
    </dgm:pt>
    <dgm:pt modelId="{A7BC50B4-D855-4F1A-9A72-BAEEDB609819}" type="parTrans" cxnId="{BAC5ECF0-7F15-4C4E-A51A-9161365D3392}">
      <dgm:prSet/>
      <dgm:spPr/>
      <dgm:t>
        <a:bodyPr/>
        <a:lstStyle/>
        <a:p>
          <a:endParaRPr lang="zh-CN" altLang="en-US"/>
        </a:p>
      </dgm:t>
    </dgm:pt>
    <dgm:pt modelId="{5266CAC5-E07E-430A-96CB-80C309186C35}" type="sibTrans" cxnId="{BAC5ECF0-7F15-4C4E-A51A-9161365D3392}">
      <dgm:prSet/>
      <dgm:spPr/>
      <dgm:t>
        <a:bodyPr/>
        <a:lstStyle/>
        <a:p>
          <a:endParaRPr lang="zh-CN" altLang="en-US"/>
        </a:p>
      </dgm:t>
    </dgm:pt>
    <dgm:pt modelId="{F0C8766B-F5A1-4EA9-913A-43A0DA180C91}">
      <dgm:prSet phldrT="[文本]"/>
      <dgm:spPr/>
      <dgm:t>
        <a:bodyPr/>
        <a:lstStyle/>
        <a:p>
          <a:r>
            <a:rPr lang="zh-CN" altLang="en-US" b="1" dirty="0" smtClean="0">
              <a:latin typeface="思源黑体 Light" pitchFamily="34" charset="-122"/>
              <a:ea typeface="思源黑体 Light" pitchFamily="34" charset="-122"/>
            </a:rPr>
            <a:t>波形绘制</a:t>
          </a:r>
          <a:endParaRPr lang="zh-CN" altLang="en-US" b="1" dirty="0">
            <a:latin typeface="思源黑体 Light" pitchFamily="34" charset="-122"/>
            <a:ea typeface="思源黑体 Light" pitchFamily="34" charset="-122"/>
          </a:endParaRPr>
        </a:p>
      </dgm:t>
    </dgm:pt>
    <dgm:pt modelId="{BF89216B-ACFD-4731-903A-FD319EAF4E56}" type="parTrans" cxnId="{F2ED0C86-534E-4BBE-B5C2-0BB2D10FC6B4}">
      <dgm:prSet/>
      <dgm:spPr/>
      <dgm:t>
        <a:bodyPr/>
        <a:lstStyle/>
        <a:p>
          <a:endParaRPr lang="zh-CN" altLang="en-US"/>
        </a:p>
      </dgm:t>
    </dgm:pt>
    <dgm:pt modelId="{92DBA739-40B8-4AD8-9665-9E540896F29B}" type="sibTrans" cxnId="{F2ED0C86-534E-4BBE-B5C2-0BB2D10FC6B4}">
      <dgm:prSet/>
      <dgm:spPr/>
      <dgm:t>
        <a:bodyPr/>
        <a:lstStyle/>
        <a:p>
          <a:endParaRPr lang="zh-CN" altLang="en-US"/>
        </a:p>
      </dgm:t>
    </dgm:pt>
    <dgm:pt modelId="{BE4630EE-ABDA-410F-AF07-023FDC1BB1CA}">
      <dgm:prSet phldrT="[文本]"/>
      <dgm:spPr/>
      <dgm:t>
        <a:bodyPr/>
        <a:lstStyle/>
        <a:p>
          <a:r>
            <a:rPr lang="zh-CN" altLang="en-US" b="1" dirty="0" smtClean="0">
              <a:latin typeface="思源黑体 Light" pitchFamily="34" charset="-122"/>
              <a:ea typeface="思源黑体 Light" pitchFamily="34" charset="-122"/>
            </a:rPr>
            <a:t>代码编写</a:t>
          </a:r>
          <a:endParaRPr lang="zh-CN" altLang="en-US" b="1" dirty="0">
            <a:latin typeface="思源黑体 Light" pitchFamily="34" charset="-122"/>
            <a:ea typeface="思源黑体 Light" pitchFamily="34" charset="-122"/>
          </a:endParaRPr>
        </a:p>
      </dgm:t>
    </dgm:pt>
    <dgm:pt modelId="{830D0315-9E9F-4D6C-AEA2-8944E90EB4D4}" type="parTrans" cxnId="{84D44A4D-27FF-4A90-B578-86832ED1D529}">
      <dgm:prSet/>
      <dgm:spPr/>
      <dgm:t>
        <a:bodyPr/>
        <a:lstStyle/>
        <a:p>
          <a:endParaRPr lang="zh-CN" altLang="en-US"/>
        </a:p>
      </dgm:t>
    </dgm:pt>
    <dgm:pt modelId="{131CFABD-FB05-4698-893E-1D4F3F3B8955}" type="sibTrans" cxnId="{84D44A4D-27FF-4A90-B578-86832ED1D529}">
      <dgm:prSet/>
      <dgm:spPr/>
      <dgm:t>
        <a:bodyPr/>
        <a:lstStyle/>
        <a:p>
          <a:endParaRPr lang="zh-CN" altLang="en-US"/>
        </a:p>
      </dgm:t>
    </dgm:pt>
    <dgm:pt modelId="{1448D01C-9A24-435C-96F0-8FD3B069EC5B}">
      <dgm:prSet phldrT="[文本]"/>
      <dgm:spPr/>
      <dgm:t>
        <a:bodyPr/>
        <a:lstStyle/>
        <a:p>
          <a:r>
            <a:rPr lang="zh-CN" altLang="en-US" b="1" dirty="0" smtClean="0">
              <a:latin typeface="思源黑体 Light" pitchFamily="34" charset="-122"/>
              <a:ea typeface="思源黑体 Light" pitchFamily="34" charset="-122"/>
            </a:rPr>
            <a:t>代码编译</a:t>
          </a:r>
          <a:endParaRPr lang="zh-CN" altLang="en-US" b="1" dirty="0">
            <a:latin typeface="思源黑体 Light" pitchFamily="34" charset="-122"/>
            <a:ea typeface="思源黑体 Light" pitchFamily="34" charset="-122"/>
          </a:endParaRPr>
        </a:p>
      </dgm:t>
    </dgm:pt>
    <dgm:pt modelId="{21BE7FC5-3CDA-4E4D-B4E0-ABA7D29C8272}" type="parTrans" cxnId="{F6C15F09-BD5A-4827-A558-E4ECCC0A16A3}">
      <dgm:prSet/>
      <dgm:spPr/>
      <dgm:t>
        <a:bodyPr/>
        <a:lstStyle/>
        <a:p>
          <a:endParaRPr lang="zh-CN" altLang="en-US"/>
        </a:p>
      </dgm:t>
    </dgm:pt>
    <dgm:pt modelId="{10347580-48AF-4E72-BFCA-B573836BABA0}" type="sibTrans" cxnId="{F6C15F09-BD5A-4827-A558-E4ECCC0A16A3}">
      <dgm:prSet/>
      <dgm:spPr/>
      <dgm:t>
        <a:bodyPr/>
        <a:lstStyle/>
        <a:p>
          <a:endParaRPr lang="zh-CN" altLang="en-US"/>
        </a:p>
      </dgm:t>
    </dgm:pt>
    <dgm:pt modelId="{BEF65649-B8D5-418A-B591-269AA998B520}">
      <dgm:prSet phldrT="[文本]"/>
      <dgm:spPr/>
      <dgm:t>
        <a:bodyPr/>
        <a:lstStyle/>
        <a:p>
          <a:r>
            <a:rPr lang="zh-CN" altLang="en-US" b="1" dirty="0" smtClean="0">
              <a:latin typeface="思源黑体 Light" pitchFamily="34" charset="-122"/>
              <a:ea typeface="思源黑体 Light" pitchFamily="34" charset="-122"/>
            </a:rPr>
            <a:t>逻辑仿真</a:t>
          </a:r>
          <a:endParaRPr lang="zh-CN" altLang="en-US" b="1" dirty="0">
            <a:latin typeface="思源黑体 Light" pitchFamily="34" charset="-122"/>
            <a:ea typeface="思源黑体 Light" pitchFamily="34" charset="-122"/>
          </a:endParaRPr>
        </a:p>
      </dgm:t>
    </dgm:pt>
    <dgm:pt modelId="{595683D9-B091-4EA7-BD4A-08C5EB765AAA}" type="parTrans" cxnId="{985FAB37-CA7C-4041-B628-E163E4606371}">
      <dgm:prSet/>
      <dgm:spPr/>
      <dgm:t>
        <a:bodyPr/>
        <a:lstStyle/>
        <a:p>
          <a:endParaRPr lang="zh-CN" altLang="en-US"/>
        </a:p>
      </dgm:t>
    </dgm:pt>
    <dgm:pt modelId="{F6D9A79D-1F02-47A7-BE63-D929DF3874F7}" type="sibTrans" cxnId="{985FAB37-CA7C-4041-B628-E163E4606371}">
      <dgm:prSet/>
      <dgm:spPr/>
      <dgm:t>
        <a:bodyPr/>
        <a:lstStyle/>
        <a:p>
          <a:endParaRPr lang="zh-CN" altLang="en-US"/>
        </a:p>
      </dgm:t>
    </dgm:pt>
    <dgm:pt modelId="{804020BC-6327-4CEE-8D10-AB580A211295}">
      <dgm:prSet phldrT="[文本]"/>
      <dgm:spPr/>
      <dgm:t>
        <a:bodyPr/>
        <a:lstStyle/>
        <a:p>
          <a:r>
            <a:rPr lang="zh-CN" altLang="en-US" b="1" dirty="0" smtClean="0">
              <a:latin typeface="思源黑体 Light" pitchFamily="34" charset="-122"/>
              <a:ea typeface="思源黑体 Light" pitchFamily="34" charset="-122"/>
            </a:rPr>
            <a:t>波形对比</a:t>
          </a:r>
          <a:endParaRPr lang="zh-CN" altLang="en-US" b="1" dirty="0">
            <a:latin typeface="思源黑体 Light" pitchFamily="34" charset="-122"/>
            <a:ea typeface="思源黑体 Light" pitchFamily="34" charset="-122"/>
          </a:endParaRPr>
        </a:p>
      </dgm:t>
    </dgm:pt>
    <dgm:pt modelId="{C8C6C26D-594A-4621-AE6A-283784F6807F}" type="parTrans" cxnId="{2A033559-FD62-4E1C-9830-497FDDE3B799}">
      <dgm:prSet/>
      <dgm:spPr/>
      <dgm:t>
        <a:bodyPr/>
        <a:lstStyle/>
        <a:p>
          <a:endParaRPr lang="zh-CN" altLang="en-US"/>
        </a:p>
      </dgm:t>
    </dgm:pt>
    <dgm:pt modelId="{4106D208-4433-42AD-BF99-D0CF979946B2}" type="sibTrans" cxnId="{2A033559-FD62-4E1C-9830-497FDDE3B799}">
      <dgm:prSet/>
      <dgm:spPr/>
      <dgm:t>
        <a:bodyPr/>
        <a:lstStyle/>
        <a:p>
          <a:endParaRPr lang="zh-CN" altLang="en-US"/>
        </a:p>
      </dgm:t>
    </dgm:pt>
    <dgm:pt modelId="{4BB93B2D-C1FD-42FE-B487-43F440804B53}">
      <dgm:prSet phldrT="[文本]"/>
      <dgm:spPr/>
      <dgm:t>
        <a:bodyPr/>
        <a:lstStyle/>
        <a:p>
          <a:r>
            <a:rPr lang="zh-CN" altLang="en-US" b="1" dirty="0" smtClean="0">
              <a:latin typeface="思源黑体 Light" pitchFamily="34" charset="-122"/>
              <a:ea typeface="思源黑体 Light" pitchFamily="34" charset="-122"/>
            </a:rPr>
            <a:t>绑定管脚</a:t>
          </a:r>
          <a:endParaRPr lang="zh-CN" altLang="en-US" b="1" dirty="0">
            <a:latin typeface="思源黑体 Light" pitchFamily="34" charset="-122"/>
            <a:ea typeface="思源黑体 Light" pitchFamily="34" charset="-122"/>
          </a:endParaRPr>
        </a:p>
      </dgm:t>
    </dgm:pt>
    <dgm:pt modelId="{CFFF6EBE-DF75-494F-A766-708B939ABC98}" type="parTrans" cxnId="{8FD3C0B0-4D15-419F-8B77-415749F55F55}">
      <dgm:prSet/>
      <dgm:spPr/>
      <dgm:t>
        <a:bodyPr/>
        <a:lstStyle/>
        <a:p>
          <a:endParaRPr lang="zh-CN" altLang="en-US"/>
        </a:p>
      </dgm:t>
    </dgm:pt>
    <dgm:pt modelId="{15081793-7EEA-400D-B979-9DF9C09E27F2}" type="sibTrans" cxnId="{8FD3C0B0-4D15-419F-8B77-415749F55F55}">
      <dgm:prSet/>
      <dgm:spPr/>
      <dgm:t>
        <a:bodyPr/>
        <a:lstStyle/>
        <a:p>
          <a:endParaRPr lang="zh-CN" altLang="en-US"/>
        </a:p>
      </dgm:t>
    </dgm:pt>
    <dgm:pt modelId="{682D98A3-FC51-4270-A6FB-3BF9F004C4B6}">
      <dgm:prSet phldrT="[文本]" custT="1"/>
      <dgm:spPr/>
      <dgm:t>
        <a:bodyPr/>
        <a:lstStyle/>
        <a:p>
          <a:pPr>
            <a:lnSpc>
              <a:spcPts val="1000"/>
            </a:lnSpc>
          </a:pPr>
          <a:r>
            <a:rPr lang="zh-CN" altLang="en-US" sz="1400" b="1" dirty="0" smtClean="0">
              <a:latin typeface="思源黑体 Light" pitchFamily="34" charset="-122"/>
              <a:ea typeface="思源黑体 Light" pitchFamily="34" charset="-122"/>
            </a:rPr>
            <a:t>分析综合</a:t>
          </a:r>
          <a:endParaRPr lang="en-US" altLang="zh-CN" sz="1400" b="1" dirty="0" smtClean="0">
            <a:latin typeface="思源黑体 Light" pitchFamily="34" charset="-122"/>
            <a:ea typeface="思源黑体 Light" pitchFamily="34" charset="-122"/>
          </a:endParaRPr>
        </a:p>
        <a:p>
          <a:pPr>
            <a:lnSpc>
              <a:spcPts val="1000"/>
            </a:lnSpc>
          </a:pPr>
          <a:r>
            <a:rPr lang="zh-CN" altLang="en-US" sz="1400" b="1" dirty="0" smtClean="0">
              <a:latin typeface="思源黑体 Light" pitchFamily="34" charset="-122"/>
              <a:ea typeface="思源黑体 Light" pitchFamily="34" charset="-122"/>
            </a:rPr>
            <a:t>布局</a:t>
          </a:r>
          <a:r>
            <a:rPr lang="zh-CN" altLang="en-US" sz="1400" b="1" dirty="0" smtClean="0">
              <a:latin typeface="思源黑体 Light" pitchFamily="34" charset="-122"/>
              <a:ea typeface="思源黑体 Light" pitchFamily="34" charset="-122"/>
            </a:rPr>
            <a:t>布线</a:t>
          </a:r>
          <a:endParaRPr lang="zh-CN" altLang="en-US" sz="1400" b="1" dirty="0">
            <a:latin typeface="思源黑体 Light" pitchFamily="34" charset="-122"/>
            <a:ea typeface="思源黑体 Light" pitchFamily="34" charset="-122"/>
          </a:endParaRPr>
        </a:p>
      </dgm:t>
    </dgm:pt>
    <dgm:pt modelId="{75303D9D-FC56-4B9B-9863-1D0F8AE9F179}" type="parTrans" cxnId="{1C7DDBED-658B-4AD5-B003-A45579C54AB4}">
      <dgm:prSet/>
      <dgm:spPr/>
      <dgm:t>
        <a:bodyPr/>
        <a:lstStyle/>
        <a:p>
          <a:endParaRPr lang="zh-CN" altLang="en-US"/>
        </a:p>
      </dgm:t>
    </dgm:pt>
    <dgm:pt modelId="{EA3D8135-2758-46B4-8EDA-0840AC104B64}" type="sibTrans" cxnId="{1C7DDBED-658B-4AD5-B003-A45579C54AB4}">
      <dgm:prSet/>
      <dgm:spPr/>
      <dgm:t>
        <a:bodyPr/>
        <a:lstStyle/>
        <a:p>
          <a:endParaRPr lang="zh-CN" altLang="en-US"/>
        </a:p>
      </dgm:t>
    </dgm:pt>
    <dgm:pt modelId="{349B1DF3-09B4-4730-BF97-B02287D1CF30}">
      <dgm:prSet phldrT="[文本]"/>
      <dgm:spPr/>
      <dgm:t>
        <a:bodyPr/>
        <a:lstStyle/>
        <a:p>
          <a:r>
            <a:rPr lang="zh-CN" altLang="en-US" b="1" dirty="0" smtClean="0">
              <a:latin typeface="思源黑体 Light" pitchFamily="34" charset="-122"/>
              <a:ea typeface="思源黑体 Light" pitchFamily="34" charset="-122"/>
            </a:rPr>
            <a:t>上板验证</a:t>
          </a:r>
          <a:endParaRPr lang="zh-CN" altLang="en-US" b="1" dirty="0">
            <a:latin typeface="思源黑体 Light" pitchFamily="34" charset="-122"/>
            <a:ea typeface="思源黑体 Light" pitchFamily="34" charset="-122"/>
          </a:endParaRPr>
        </a:p>
      </dgm:t>
    </dgm:pt>
    <dgm:pt modelId="{909088DB-2B9A-4779-91EA-5369249A1574}" type="parTrans" cxnId="{6C6EC575-103D-42F9-A6EB-0E10C4CABF44}">
      <dgm:prSet/>
      <dgm:spPr/>
      <dgm:t>
        <a:bodyPr/>
        <a:lstStyle/>
        <a:p>
          <a:endParaRPr lang="zh-CN" altLang="en-US"/>
        </a:p>
      </dgm:t>
    </dgm:pt>
    <dgm:pt modelId="{8AD7D9AA-7A1F-4BF5-83EF-FFD3E1BDCAE0}" type="sibTrans" cxnId="{6C6EC575-103D-42F9-A6EB-0E10C4CABF44}">
      <dgm:prSet/>
      <dgm:spPr/>
      <dgm:t>
        <a:bodyPr/>
        <a:lstStyle/>
        <a:p>
          <a:endParaRPr lang="zh-CN" altLang="en-US"/>
        </a:p>
      </dgm:t>
    </dgm:pt>
    <dgm:pt modelId="{77DB18C2-16BB-41F4-B4BB-F248A251EB18}" type="pres">
      <dgm:prSet presAssocID="{3EE437EB-CB39-4AEC-8A0E-5960D07539F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9C8BDD-F727-4D86-B39C-5BEC25C3B274}" type="pres">
      <dgm:prSet presAssocID="{E1E29056-4740-4746-85E2-323BBA9CD8D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BF1425-538D-4DAE-9170-339E369B66C4}" type="pres">
      <dgm:prSet presAssocID="{5266CAC5-E07E-430A-96CB-80C309186C35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26530C02-DC3D-474A-BC9C-9924D4B93C5A}" type="pres">
      <dgm:prSet presAssocID="{5266CAC5-E07E-430A-96CB-80C309186C35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4F4E90FF-096C-48B3-95E5-9067CCDDC9DD}" type="pres">
      <dgm:prSet presAssocID="{F0C8766B-F5A1-4EA9-913A-43A0DA180C91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D49971-E7EC-4294-B809-A7BE6477B677}" type="pres">
      <dgm:prSet presAssocID="{92DBA739-40B8-4AD8-9665-9E540896F29B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17A3F2E0-B93D-4311-A0F7-7C7808368D8D}" type="pres">
      <dgm:prSet presAssocID="{92DBA739-40B8-4AD8-9665-9E540896F29B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89ADB7C1-2D13-4274-B4DD-CF9A33F32684}" type="pres">
      <dgm:prSet presAssocID="{BE4630EE-ABDA-410F-AF07-023FDC1BB1CA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9F9D78-CCD8-46D3-A38D-37DA4FFCDC69}" type="pres">
      <dgm:prSet presAssocID="{131CFABD-FB05-4698-893E-1D4F3F3B8955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1219344B-ACB7-4D36-A079-D6DC4438BA2D}" type="pres">
      <dgm:prSet presAssocID="{131CFABD-FB05-4698-893E-1D4F3F3B8955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755BBB7B-D9CD-480B-9CA8-F88B16645D58}" type="pres">
      <dgm:prSet presAssocID="{1448D01C-9A24-435C-96F0-8FD3B069EC5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2E42FB-C4B5-43E9-8682-089CCF68CC78}" type="pres">
      <dgm:prSet presAssocID="{10347580-48AF-4E72-BFCA-B573836BABA0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F28E932B-3B43-45CA-AA4C-C1160BF9919F}" type="pres">
      <dgm:prSet presAssocID="{10347580-48AF-4E72-BFCA-B573836BABA0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8EDC6C15-507C-4679-B6FD-E5E4A2077143}" type="pres">
      <dgm:prSet presAssocID="{BEF65649-B8D5-418A-B591-269AA998B520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58BE64-C104-44E8-8117-D41331DB38DD}" type="pres">
      <dgm:prSet presAssocID="{F6D9A79D-1F02-47A7-BE63-D929DF3874F7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DF94FC9E-104D-403B-8ED5-C7F2E23F5034}" type="pres">
      <dgm:prSet presAssocID="{F6D9A79D-1F02-47A7-BE63-D929DF3874F7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BBB9552B-0D19-4F5A-990F-DE1CA96C3B3B}" type="pres">
      <dgm:prSet presAssocID="{804020BC-6327-4CEE-8D10-AB580A211295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95CCED-2CBE-41A5-BCE9-5D6EA1543E32}" type="pres">
      <dgm:prSet presAssocID="{4106D208-4433-42AD-BF99-D0CF979946B2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2417D640-8776-4116-8C80-F8B893017679}" type="pres">
      <dgm:prSet presAssocID="{4106D208-4433-42AD-BF99-D0CF979946B2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F4EFAA3E-AA13-4609-9EFC-93BDDCF8C3DF}" type="pres">
      <dgm:prSet presAssocID="{4BB93B2D-C1FD-42FE-B487-43F440804B5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DB84AA-8D25-4FAF-9165-DDF0DCE9490F}" type="pres">
      <dgm:prSet presAssocID="{15081793-7EEA-400D-B979-9DF9C09E27F2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7E8406D0-71DB-4C5B-BE29-13D55D5A8830}" type="pres">
      <dgm:prSet presAssocID="{15081793-7EEA-400D-B979-9DF9C09E27F2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7B674EDA-87E9-465E-B5A6-EF59E46C84F7}" type="pres">
      <dgm:prSet presAssocID="{682D98A3-FC51-4270-A6FB-3BF9F004C4B6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97A373-0ADC-49F2-942C-BEAF0E323D44}" type="pres">
      <dgm:prSet presAssocID="{EA3D8135-2758-46B4-8EDA-0840AC104B64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1792CC7D-8EC5-4004-9CA4-E3929A4423A4}" type="pres">
      <dgm:prSet presAssocID="{EA3D8135-2758-46B4-8EDA-0840AC104B64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  <dgm:pt modelId="{BB601659-9793-4B52-B63C-18475B8210FC}" type="pres">
      <dgm:prSet presAssocID="{349B1DF3-09B4-4730-BF97-B02287D1CF3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425997-1F9E-407E-8EB8-F859E59E2358}" type="presOf" srcId="{5266CAC5-E07E-430A-96CB-80C309186C35}" destId="{EEBF1425-538D-4DAE-9170-339E369B66C4}" srcOrd="0" destOrd="0" presId="urn:microsoft.com/office/officeart/2005/8/layout/process5"/>
    <dgm:cxn modelId="{1C7DDBED-658B-4AD5-B003-A45579C54AB4}" srcId="{3EE437EB-CB39-4AEC-8A0E-5960D07539F9}" destId="{682D98A3-FC51-4270-A6FB-3BF9F004C4B6}" srcOrd="7" destOrd="0" parTransId="{75303D9D-FC56-4B9B-9863-1D0F8AE9F179}" sibTransId="{EA3D8135-2758-46B4-8EDA-0840AC104B64}"/>
    <dgm:cxn modelId="{985FAB37-CA7C-4041-B628-E163E4606371}" srcId="{3EE437EB-CB39-4AEC-8A0E-5960D07539F9}" destId="{BEF65649-B8D5-418A-B591-269AA998B520}" srcOrd="4" destOrd="0" parTransId="{595683D9-B091-4EA7-BD4A-08C5EB765AAA}" sibTransId="{F6D9A79D-1F02-47A7-BE63-D929DF3874F7}"/>
    <dgm:cxn modelId="{9BAD9E64-7DA6-4C32-B0FC-6DF649B9B446}" type="presOf" srcId="{3EE437EB-CB39-4AEC-8A0E-5960D07539F9}" destId="{77DB18C2-16BB-41F4-B4BB-F248A251EB18}" srcOrd="0" destOrd="0" presId="urn:microsoft.com/office/officeart/2005/8/layout/process5"/>
    <dgm:cxn modelId="{2A033559-FD62-4E1C-9830-497FDDE3B799}" srcId="{3EE437EB-CB39-4AEC-8A0E-5960D07539F9}" destId="{804020BC-6327-4CEE-8D10-AB580A211295}" srcOrd="5" destOrd="0" parTransId="{C8C6C26D-594A-4621-AE6A-283784F6807F}" sibTransId="{4106D208-4433-42AD-BF99-D0CF979946B2}"/>
    <dgm:cxn modelId="{8955F1BE-0C6B-49E8-942E-5EC376F90564}" type="presOf" srcId="{10347580-48AF-4E72-BFCA-B573836BABA0}" destId="{732E42FB-C4B5-43E9-8682-089CCF68CC78}" srcOrd="0" destOrd="0" presId="urn:microsoft.com/office/officeart/2005/8/layout/process5"/>
    <dgm:cxn modelId="{8FD3C0B0-4D15-419F-8B77-415749F55F55}" srcId="{3EE437EB-CB39-4AEC-8A0E-5960D07539F9}" destId="{4BB93B2D-C1FD-42FE-B487-43F440804B53}" srcOrd="6" destOrd="0" parTransId="{CFFF6EBE-DF75-494F-A766-708B939ABC98}" sibTransId="{15081793-7EEA-400D-B979-9DF9C09E27F2}"/>
    <dgm:cxn modelId="{F6C15F09-BD5A-4827-A558-E4ECCC0A16A3}" srcId="{3EE437EB-CB39-4AEC-8A0E-5960D07539F9}" destId="{1448D01C-9A24-435C-96F0-8FD3B069EC5B}" srcOrd="3" destOrd="0" parTransId="{21BE7FC5-3CDA-4E4D-B4E0-ABA7D29C8272}" sibTransId="{10347580-48AF-4E72-BFCA-B573836BABA0}"/>
    <dgm:cxn modelId="{D7ABD7AF-A07F-4C17-A2C9-BD8B63F94552}" type="presOf" srcId="{1448D01C-9A24-435C-96F0-8FD3B069EC5B}" destId="{755BBB7B-D9CD-480B-9CA8-F88B16645D58}" srcOrd="0" destOrd="0" presId="urn:microsoft.com/office/officeart/2005/8/layout/process5"/>
    <dgm:cxn modelId="{BAC5ECF0-7F15-4C4E-A51A-9161365D3392}" srcId="{3EE437EB-CB39-4AEC-8A0E-5960D07539F9}" destId="{E1E29056-4740-4746-85E2-323BBA9CD8D8}" srcOrd="0" destOrd="0" parTransId="{A7BC50B4-D855-4F1A-9A72-BAEEDB609819}" sibTransId="{5266CAC5-E07E-430A-96CB-80C309186C35}"/>
    <dgm:cxn modelId="{BC31844C-5C3C-42B1-9117-8B4653BA7EC8}" type="presOf" srcId="{92DBA739-40B8-4AD8-9665-9E540896F29B}" destId="{B4D49971-E7EC-4294-B809-A7BE6477B677}" srcOrd="0" destOrd="0" presId="urn:microsoft.com/office/officeart/2005/8/layout/process5"/>
    <dgm:cxn modelId="{BE4F2DDE-824B-44DE-92C6-529033D98D88}" type="presOf" srcId="{682D98A3-FC51-4270-A6FB-3BF9F004C4B6}" destId="{7B674EDA-87E9-465E-B5A6-EF59E46C84F7}" srcOrd="0" destOrd="0" presId="urn:microsoft.com/office/officeart/2005/8/layout/process5"/>
    <dgm:cxn modelId="{C8D9057F-843D-4480-A5F6-A9AF60259ADB}" type="presOf" srcId="{131CFABD-FB05-4698-893E-1D4F3F3B8955}" destId="{6D9F9D78-CCD8-46D3-A38D-37DA4FFCDC69}" srcOrd="0" destOrd="0" presId="urn:microsoft.com/office/officeart/2005/8/layout/process5"/>
    <dgm:cxn modelId="{FC288C1E-A186-4A93-9E42-61ECFF0D5F28}" type="presOf" srcId="{10347580-48AF-4E72-BFCA-B573836BABA0}" destId="{F28E932B-3B43-45CA-AA4C-C1160BF9919F}" srcOrd="1" destOrd="0" presId="urn:microsoft.com/office/officeart/2005/8/layout/process5"/>
    <dgm:cxn modelId="{A3495938-1497-4231-89CF-F25D4EC80B22}" type="presOf" srcId="{349B1DF3-09B4-4730-BF97-B02287D1CF30}" destId="{BB601659-9793-4B52-B63C-18475B8210FC}" srcOrd="0" destOrd="0" presId="urn:microsoft.com/office/officeart/2005/8/layout/process5"/>
    <dgm:cxn modelId="{458777DC-710C-454B-8C86-2BACC73EEDB7}" type="presOf" srcId="{4106D208-4433-42AD-BF99-D0CF979946B2}" destId="{AF95CCED-2CBE-41A5-BCE9-5D6EA1543E32}" srcOrd="0" destOrd="0" presId="urn:microsoft.com/office/officeart/2005/8/layout/process5"/>
    <dgm:cxn modelId="{7AE27DD5-B6BE-4E08-84CF-7A857B5612BC}" type="presOf" srcId="{15081793-7EEA-400D-B979-9DF9C09E27F2}" destId="{E5DB84AA-8D25-4FAF-9165-DDF0DCE9490F}" srcOrd="0" destOrd="0" presId="urn:microsoft.com/office/officeart/2005/8/layout/process5"/>
    <dgm:cxn modelId="{922F2AEC-26A2-4034-8B7F-164A6B565C0B}" type="presOf" srcId="{15081793-7EEA-400D-B979-9DF9C09E27F2}" destId="{7E8406D0-71DB-4C5B-BE29-13D55D5A8830}" srcOrd="1" destOrd="0" presId="urn:microsoft.com/office/officeart/2005/8/layout/process5"/>
    <dgm:cxn modelId="{60B7F8F8-0C21-437F-A1B8-53A5AED7FF8D}" type="presOf" srcId="{4BB93B2D-C1FD-42FE-B487-43F440804B53}" destId="{F4EFAA3E-AA13-4609-9EFC-93BDDCF8C3DF}" srcOrd="0" destOrd="0" presId="urn:microsoft.com/office/officeart/2005/8/layout/process5"/>
    <dgm:cxn modelId="{CC91AE86-5834-4664-A782-858220D6E7BD}" type="presOf" srcId="{5266CAC5-E07E-430A-96CB-80C309186C35}" destId="{26530C02-DC3D-474A-BC9C-9924D4B93C5A}" srcOrd="1" destOrd="0" presId="urn:microsoft.com/office/officeart/2005/8/layout/process5"/>
    <dgm:cxn modelId="{1B93980F-11EF-43E5-B384-90A67F1F1336}" type="presOf" srcId="{F6D9A79D-1F02-47A7-BE63-D929DF3874F7}" destId="{1758BE64-C104-44E8-8117-D41331DB38DD}" srcOrd="0" destOrd="0" presId="urn:microsoft.com/office/officeart/2005/8/layout/process5"/>
    <dgm:cxn modelId="{84D44A4D-27FF-4A90-B578-86832ED1D529}" srcId="{3EE437EB-CB39-4AEC-8A0E-5960D07539F9}" destId="{BE4630EE-ABDA-410F-AF07-023FDC1BB1CA}" srcOrd="2" destOrd="0" parTransId="{830D0315-9E9F-4D6C-AEA2-8944E90EB4D4}" sibTransId="{131CFABD-FB05-4698-893E-1D4F3F3B8955}"/>
    <dgm:cxn modelId="{0EF5DCD0-61D6-4FDF-A42F-C0EC63ED6E75}" type="presOf" srcId="{131CFABD-FB05-4698-893E-1D4F3F3B8955}" destId="{1219344B-ACB7-4D36-A079-D6DC4438BA2D}" srcOrd="1" destOrd="0" presId="urn:microsoft.com/office/officeart/2005/8/layout/process5"/>
    <dgm:cxn modelId="{6C6EC575-103D-42F9-A6EB-0E10C4CABF44}" srcId="{3EE437EB-CB39-4AEC-8A0E-5960D07539F9}" destId="{349B1DF3-09B4-4730-BF97-B02287D1CF30}" srcOrd="8" destOrd="0" parTransId="{909088DB-2B9A-4779-91EA-5369249A1574}" sibTransId="{8AD7D9AA-7A1F-4BF5-83EF-FFD3E1BDCAE0}"/>
    <dgm:cxn modelId="{0162B7C2-A242-4F73-A207-6187884DADA8}" type="presOf" srcId="{4106D208-4433-42AD-BF99-D0CF979946B2}" destId="{2417D640-8776-4116-8C80-F8B893017679}" srcOrd="1" destOrd="0" presId="urn:microsoft.com/office/officeart/2005/8/layout/process5"/>
    <dgm:cxn modelId="{CC431D7A-8722-4804-B39A-145AD7E2359D}" type="presOf" srcId="{EA3D8135-2758-46B4-8EDA-0840AC104B64}" destId="{7797A373-0ADC-49F2-942C-BEAF0E323D44}" srcOrd="0" destOrd="0" presId="urn:microsoft.com/office/officeart/2005/8/layout/process5"/>
    <dgm:cxn modelId="{5B16660E-050E-4C30-97DC-3869F4540C66}" type="presOf" srcId="{F6D9A79D-1F02-47A7-BE63-D929DF3874F7}" destId="{DF94FC9E-104D-403B-8ED5-C7F2E23F5034}" srcOrd="1" destOrd="0" presId="urn:microsoft.com/office/officeart/2005/8/layout/process5"/>
    <dgm:cxn modelId="{0DDAB916-5059-4798-A96A-A34CBA586760}" type="presOf" srcId="{BEF65649-B8D5-418A-B591-269AA998B520}" destId="{8EDC6C15-507C-4679-B6FD-E5E4A2077143}" srcOrd="0" destOrd="0" presId="urn:microsoft.com/office/officeart/2005/8/layout/process5"/>
    <dgm:cxn modelId="{357DEE96-787A-429B-8D92-C33B20D4C0EC}" type="presOf" srcId="{BE4630EE-ABDA-410F-AF07-023FDC1BB1CA}" destId="{89ADB7C1-2D13-4274-B4DD-CF9A33F32684}" srcOrd="0" destOrd="0" presId="urn:microsoft.com/office/officeart/2005/8/layout/process5"/>
    <dgm:cxn modelId="{32ADB81D-CCD9-42BA-8F27-6FE5F21663C6}" type="presOf" srcId="{E1E29056-4740-4746-85E2-323BBA9CD8D8}" destId="{FB9C8BDD-F727-4D86-B39C-5BEC25C3B274}" srcOrd="0" destOrd="0" presId="urn:microsoft.com/office/officeart/2005/8/layout/process5"/>
    <dgm:cxn modelId="{FED42593-0CBA-48D7-AF3B-3DA8DD4A8C0B}" type="presOf" srcId="{F0C8766B-F5A1-4EA9-913A-43A0DA180C91}" destId="{4F4E90FF-096C-48B3-95E5-9067CCDDC9DD}" srcOrd="0" destOrd="0" presId="urn:microsoft.com/office/officeart/2005/8/layout/process5"/>
    <dgm:cxn modelId="{F8EA638F-C6A2-4598-8C48-69E7317BCC25}" type="presOf" srcId="{92DBA739-40B8-4AD8-9665-9E540896F29B}" destId="{17A3F2E0-B93D-4311-A0F7-7C7808368D8D}" srcOrd="1" destOrd="0" presId="urn:microsoft.com/office/officeart/2005/8/layout/process5"/>
    <dgm:cxn modelId="{D3C8691A-2833-4CE2-BF2B-55563DF1B2B3}" type="presOf" srcId="{EA3D8135-2758-46B4-8EDA-0840AC104B64}" destId="{1792CC7D-8EC5-4004-9CA4-E3929A4423A4}" srcOrd="1" destOrd="0" presId="urn:microsoft.com/office/officeart/2005/8/layout/process5"/>
    <dgm:cxn modelId="{5E10EDA4-203A-4054-8422-A3DEEE4AC18C}" type="presOf" srcId="{804020BC-6327-4CEE-8D10-AB580A211295}" destId="{BBB9552B-0D19-4F5A-990F-DE1CA96C3B3B}" srcOrd="0" destOrd="0" presId="urn:microsoft.com/office/officeart/2005/8/layout/process5"/>
    <dgm:cxn modelId="{F2ED0C86-534E-4BBE-B5C2-0BB2D10FC6B4}" srcId="{3EE437EB-CB39-4AEC-8A0E-5960D07539F9}" destId="{F0C8766B-F5A1-4EA9-913A-43A0DA180C91}" srcOrd="1" destOrd="0" parTransId="{BF89216B-ACFD-4731-903A-FD319EAF4E56}" sibTransId="{92DBA739-40B8-4AD8-9665-9E540896F29B}"/>
    <dgm:cxn modelId="{9D2E85D0-7973-4FB0-A163-7D1D7AE6C794}" type="presParOf" srcId="{77DB18C2-16BB-41F4-B4BB-F248A251EB18}" destId="{FB9C8BDD-F727-4D86-B39C-5BEC25C3B274}" srcOrd="0" destOrd="0" presId="urn:microsoft.com/office/officeart/2005/8/layout/process5"/>
    <dgm:cxn modelId="{2114D916-6263-49E3-A73D-297EE998DC88}" type="presParOf" srcId="{77DB18C2-16BB-41F4-B4BB-F248A251EB18}" destId="{EEBF1425-538D-4DAE-9170-339E369B66C4}" srcOrd="1" destOrd="0" presId="urn:microsoft.com/office/officeart/2005/8/layout/process5"/>
    <dgm:cxn modelId="{3D9454B5-F4BC-4408-BF34-D8F668C70134}" type="presParOf" srcId="{EEBF1425-538D-4DAE-9170-339E369B66C4}" destId="{26530C02-DC3D-474A-BC9C-9924D4B93C5A}" srcOrd="0" destOrd="0" presId="urn:microsoft.com/office/officeart/2005/8/layout/process5"/>
    <dgm:cxn modelId="{E17B2AA6-927E-4CF2-9A2C-CC026FC0F1A4}" type="presParOf" srcId="{77DB18C2-16BB-41F4-B4BB-F248A251EB18}" destId="{4F4E90FF-096C-48B3-95E5-9067CCDDC9DD}" srcOrd="2" destOrd="0" presId="urn:microsoft.com/office/officeart/2005/8/layout/process5"/>
    <dgm:cxn modelId="{D35ADCAC-DC82-4083-81B7-9EE414D63C9E}" type="presParOf" srcId="{77DB18C2-16BB-41F4-B4BB-F248A251EB18}" destId="{B4D49971-E7EC-4294-B809-A7BE6477B677}" srcOrd="3" destOrd="0" presId="urn:microsoft.com/office/officeart/2005/8/layout/process5"/>
    <dgm:cxn modelId="{CE86BF04-E0A9-45AF-B5A0-290C95BAB546}" type="presParOf" srcId="{B4D49971-E7EC-4294-B809-A7BE6477B677}" destId="{17A3F2E0-B93D-4311-A0F7-7C7808368D8D}" srcOrd="0" destOrd="0" presId="urn:microsoft.com/office/officeart/2005/8/layout/process5"/>
    <dgm:cxn modelId="{6A2A7FDE-2DCD-4946-8A04-60EC2198C45C}" type="presParOf" srcId="{77DB18C2-16BB-41F4-B4BB-F248A251EB18}" destId="{89ADB7C1-2D13-4274-B4DD-CF9A33F32684}" srcOrd="4" destOrd="0" presId="urn:microsoft.com/office/officeart/2005/8/layout/process5"/>
    <dgm:cxn modelId="{76B3F95D-6836-4448-9D7F-AA974DF726B8}" type="presParOf" srcId="{77DB18C2-16BB-41F4-B4BB-F248A251EB18}" destId="{6D9F9D78-CCD8-46D3-A38D-37DA4FFCDC69}" srcOrd="5" destOrd="0" presId="urn:microsoft.com/office/officeart/2005/8/layout/process5"/>
    <dgm:cxn modelId="{B5CAE062-2043-457E-90A8-CD8E58A93EB3}" type="presParOf" srcId="{6D9F9D78-CCD8-46D3-A38D-37DA4FFCDC69}" destId="{1219344B-ACB7-4D36-A079-D6DC4438BA2D}" srcOrd="0" destOrd="0" presId="urn:microsoft.com/office/officeart/2005/8/layout/process5"/>
    <dgm:cxn modelId="{D8D724DC-2DBC-4EA7-85EC-655ECF14BB90}" type="presParOf" srcId="{77DB18C2-16BB-41F4-B4BB-F248A251EB18}" destId="{755BBB7B-D9CD-480B-9CA8-F88B16645D58}" srcOrd="6" destOrd="0" presId="urn:microsoft.com/office/officeart/2005/8/layout/process5"/>
    <dgm:cxn modelId="{DAB75328-348D-4D72-9451-0C5B5A6F6A34}" type="presParOf" srcId="{77DB18C2-16BB-41F4-B4BB-F248A251EB18}" destId="{732E42FB-C4B5-43E9-8682-089CCF68CC78}" srcOrd="7" destOrd="0" presId="urn:microsoft.com/office/officeart/2005/8/layout/process5"/>
    <dgm:cxn modelId="{5D6C99B0-B3A4-4F54-99ED-50FEC1AD756C}" type="presParOf" srcId="{732E42FB-C4B5-43E9-8682-089CCF68CC78}" destId="{F28E932B-3B43-45CA-AA4C-C1160BF9919F}" srcOrd="0" destOrd="0" presId="urn:microsoft.com/office/officeart/2005/8/layout/process5"/>
    <dgm:cxn modelId="{91AC0B5A-4161-43B6-93B3-8F445240E071}" type="presParOf" srcId="{77DB18C2-16BB-41F4-B4BB-F248A251EB18}" destId="{8EDC6C15-507C-4679-B6FD-E5E4A2077143}" srcOrd="8" destOrd="0" presId="urn:microsoft.com/office/officeart/2005/8/layout/process5"/>
    <dgm:cxn modelId="{56C8EB82-3312-4F50-9914-2AB4B885D7EC}" type="presParOf" srcId="{77DB18C2-16BB-41F4-B4BB-F248A251EB18}" destId="{1758BE64-C104-44E8-8117-D41331DB38DD}" srcOrd="9" destOrd="0" presId="urn:microsoft.com/office/officeart/2005/8/layout/process5"/>
    <dgm:cxn modelId="{4BFEB2F8-FDB6-4E2B-8FC6-248EDF92C87D}" type="presParOf" srcId="{1758BE64-C104-44E8-8117-D41331DB38DD}" destId="{DF94FC9E-104D-403B-8ED5-C7F2E23F5034}" srcOrd="0" destOrd="0" presId="urn:microsoft.com/office/officeart/2005/8/layout/process5"/>
    <dgm:cxn modelId="{EA8C17A6-F6FE-4BE4-8A0C-9D7248976796}" type="presParOf" srcId="{77DB18C2-16BB-41F4-B4BB-F248A251EB18}" destId="{BBB9552B-0D19-4F5A-990F-DE1CA96C3B3B}" srcOrd="10" destOrd="0" presId="urn:microsoft.com/office/officeart/2005/8/layout/process5"/>
    <dgm:cxn modelId="{8166D1E2-4931-4FAF-903C-E22ACB9454B7}" type="presParOf" srcId="{77DB18C2-16BB-41F4-B4BB-F248A251EB18}" destId="{AF95CCED-2CBE-41A5-BCE9-5D6EA1543E32}" srcOrd="11" destOrd="0" presId="urn:microsoft.com/office/officeart/2005/8/layout/process5"/>
    <dgm:cxn modelId="{681BF5DC-5064-416A-94E8-E81A9F3E5CBE}" type="presParOf" srcId="{AF95CCED-2CBE-41A5-BCE9-5D6EA1543E32}" destId="{2417D640-8776-4116-8C80-F8B893017679}" srcOrd="0" destOrd="0" presId="urn:microsoft.com/office/officeart/2005/8/layout/process5"/>
    <dgm:cxn modelId="{9B681730-C5AB-42E8-B0A1-44BFA5C55662}" type="presParOf" srcId="{77DB18C2-16BB-41F4-B4BB-F248A251EB18}" destId="{F4EFAA3E-AA13-4609-9EFC-93BDDCF8C3DF}" srcOrd="12" destOrd="0" presId="urn:microsoft.com/office/officeart/2005/8/layout/process5"/>
    <dgm:cxn modelId="{039C0C0C-D70C-47C5-BBE3-C2AC89639E2D}" type="presParOf" srcId="{77DB18C2-16BB-41F4-B4BB-F248A251EB18}" destId="{E5DB84AA-8D25-4FAF-9165-DDF0DCE9490F}" srcOrd="13" destOrd="0" presId="urn:microsoft.com/office/officeart/2005/8/layout/process5"/>
    <dgm:cxn modelId="{6917D5C2-6EDF-45B7-8C09-98EB17F66D9B}" type="presParOf" srcId="{E5DB84AA-8D25-4FAF-9165-DDF0DCE9490F}" destId="{7E8406D0-71DB-4C5B-BE29-13D55D5A8830}" srcOrd="0" destOrd="0" presId="urn:microsoft.com/office/officeart/2005/8/layout/process5"/>
    <dgm:cxn modelId="{3105EE16-AAB7-4A3D-98B5-D7938D56F947}" type="presParOf" srcId="{77DB18C2-16BB-41F4-B4BB-F248A251EB18}" destId="{7B674EDA-87E9-465E-B5A6-EF59E46C84F7}" srcOrd="14" destOrd="0" presId="urn:microsoft.com/office/officeart/2005/8/layout/process5"/>
    <dgm:cxn modelId="{4511FD09-C2A4-40B2-996F-695E6013F018}" type="presParOf" srcId="{77DB18C2-16BB-41F4-B4BB-F248A251EB18}" destId="{7797A373-0ADC-49F2-942C-BEAF0E323D44}" srcOrd="15" destOrd="0" presId="urn:microsoft.com/office/officeart/2005/8/layout/process5"/>
    <dgm:cxn modelId="{9CA4BAE3-6A6D-4C2B-9CF8-11F84098A2CD}" type="presParOf" srcId="{7797A373-0ADC-49F2-942C-BEAF0E323D44}" destId="{1792CC7D-8EC5-4004-9CA4-E3929A4423A4}" srcOrd="0" destOrd="0" presId="urn:microsoft.com/office/officeart/2005/8/layout/process5"/>
    <dgm:cxn modelId="{E94B9F56-4826-476D-B965-04FC1C373C43}" type="presParOf" srcId="{77DB18C2-16BB-41F4-B4BB-F248A251EB18}" destId="{BB601659-9793-4B52-B63C-18475B8210FC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点亮你的</a:t>
          </a:r>
          <a:r>
            <a:rPr lang="en-US" altLang="zh-CN" sz="3200" dirty="0" smtClean="0">
              <a:latin typeface="思源黑体 CN" pitchFamily="34" charset="-122"/>
              <a:ea typeface="思源黑体 CN" pitchFamily="34" charset="-122"/>
            </a:rPr>
            <a:t>LED</a:t>
          </a:r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灯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8B16884A-8A79-40ED-9D86-1AD77BF0BD3E}" type="presOf" srcId="{5F7A8BFE-BD49-41AA-8D32-B295AFCFB58B}" destId="{46BBAADD-03E3-44A5-896F-192FB3FB77B5}" srcOrd="0" destOrd="0" presId="urn:microsoft.com/office/officeart/2005/8/layout/vList2"/>
    <dgm:cxn modelId="{F3060DCB-41C6-4F78-9BAE-C058B03E1772}" type="presOf" srcId="{DC92F845-3F26-46C6-BEBD-C77908A02B3F}" destId="{B427F02D-B2AF-47C1-B254-828BFAFAA144}" srcOrd="0" destOrd="0" presId="urn:microsoft.com/office/officeart/2005/8/layout/vList2"/>
    <dgm:cxn modelId="{4C98DACF-132F-4F52-8C7F-71157F678EAA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设计流程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502A7-F089-4404-9FD6-88CFED0729B5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点亮你的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LED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灯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CE740109-A4D7-4E81-ABD0-9518AF64FF93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设计流程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C8BDD-F727-4D86-B39C-5BEC25C3B274}">
      <dsp:nvSpPr>
        <dsp:cNvPr id="0" name=""/>
        <dsp:cNvSpPr/>
      </dsp:nvSpPr>
      <dsp:spPr>
        <a:xfrm>
          <a:off x="351046" y="1628"/>
          <a:ext cx="1422677" cy="85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思源黑体 Light" pitchFamily="34" charset="-122"/>
              <a:ea typeface="思源黑体 Light" pitchFamily="34" charset="-122"/>
            </a:rPr>
            <a:t>设计规划</a:t>
          </a:r>
          <a:endParaRPr lang="zh-CN" altLang="en-US" sz="2200" b="1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376047" y="26629"/>
        <a:ext cx="1372675" cy="803604"/>
      </dsp:txXfrm>
    </dsp:sp>
    <dsp:sp modelId="{EEBF1425-538D-4DAE-9170-339E369B66C4}">
      <dsp:nvSpPr>
        <dsp:cNvPr id="0" name=""/>
        <dsp:cNvSpPr/>
      </dsp:nvSpPr>
      <dsp:spPr>
        <a:xfrm>
          <a:off x="1898920" y="252019"/>
          <a:ext cx="301607" cy="352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1898920" y="322584"/>
        <a:ext cx="211125" cy="211694"/>
      </dsp:txXfrm>
    </dsp:sp>
    <dsp:sp modelId="{4F4E90FF-096C-48B3-95E5-9067CCDDC9DD}">
      <dsp:nvSpPr>
        <dsp:cNvPr id="0" name=""/>
        <dsp:cNvSpPr/>
      </dsp:nvSpPr>
      <dsp:spPr>
        <a:xfrm>
          <a:off x="2342795" y="1628"/>
          <a:ext cx="1422677" cy="85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思源黑体 Light" pitchFamily="34" charset="-122"/>
              <a:ea typeface="思源黑体 Light" pitchFamily="34" charset="-122"/>
            </a:rPr>
            <a:t>波形绘制</a:t>
          </a:r>
          <a:endParaRPr lang="zh-CN" altLang="en-US" sz="2200" b="1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2367796" y="26629"/>
        <a:ext cx="1372675" cy="803604"/>
      </dsp:txXfrm>
    </dsp:sp>
    <dsp:sp modelId="{B4D49971-E7EC-4294-B809-A7BE6477B677}">
      <dsp:nvSpPr>
        <dsp:cNvPr id="0" name=""/>
        <dsp:cNvSpPr/>
      </dsp:nvSpPr>
      <dsp:spPr>
        <a:xfrm>
          <a:off x="3890669" y="252019"/>
          <a:ext cx="301607" cy="352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890669" y="322584"/>
        <a:ext cx="211125" cy="211694"/>
      </dsp:txXfrm>
    </dsp:sp>
    <dsp:sp modelId="{89ADB7C1-2D13-4274-B4DD-CF9A33F32684}">
      <dsp:nvSpPr>
        <dsp:cNvPr id="0" name=""/>
        <dsp:cNvSpPr/>
      </dsp:nvSpPr>
      <dsp:spPr>
        <a:xfrm>
          <a:off x="4334544" y="1628"/>
          <a:ext cx="1422677" cy="85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思源黑体 Light" pitchFamily="34" charset="-122"/>
              <a:ea typeface="思源黑体 Light" pitchFamily="34" charset="-122"/>
            </a:rPr>
            <a:t>代码编写</a:t>
          </a:r>
          <a:endParaRPr lang="zh-CN" altLang="en-US" sz="2200" b="1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4359545" y="26629"/>
        <a:ext cx="1372675" cy="803604"/>
      </dsp:txXfrm>
    </dsp:sp>
    <dsp:sp modelId="{6D9F9D78-CCD8-46D3-A38D-37DA4FFCDC69}">
      <dsp:nvSpPr>
        <dsp:cNvPr id="0" name=""/>
        <dsp:cNvSpPr/>
      </dsp:nvSpPr>
      <dsp:spPr>
        <a:xfrm rot="5400000">
          <a:off x="4895079" y="954822"/>
          <a:ext cx="301607" cy="352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-5400000">
        <a:off x="4940036" y="980430"/>
        <a:ext cx="211694" cy="211125"/>
      </dsp:txXfrm>
    </dsp:sp>
    <dsp:sp modelId="{755BBB7B-D9CD-480B-9CA8-F88B16645D58}">
      <dsp:nvSpPr>
        <dsp:cNvPr id="0" name=""/>
        <dsp:cNvSpPr/>
      </dsp:nvSpPr>
      <dsp:spPr>
        <a:xfrm>
          <a:off x="4334544" y="1424306"/>
          <a:ext cx="1422677" cy="85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思源黑体 Light" pitchFamily="34" charset="-122"/>
              <a:ea typeface="思源黑体 Light" pitchFamily="34" charset="-122"/>
            </a:rPr>
            <a:t>代码编译</a:t>
          </a:r>
          <a:endParaRPr lang="zh-CN" altLang="en-US" sz="2200" b="1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4359545" y="1449307"/>
        <a:ext cx="1372675" cy="803604"/>
      </dsp:txXfrm>
    </dsp:sp>
    <dsp:sp modelId="{732E42FB-C4B5-43E9-8682-089CCF68CC78}">
      <dsp:nvSpPr>
        <dsp:cNvPr id="0" name=""/>
        <dsp:cNvSpPr/>
      </dsp:nvSpPr>
      <dsp:spPr>
        <a:xfrm rot="10800000">
          <a:off x="3907741" y="1674697"/>
          <a:ext cx="301607" cy="352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3998223" y="1745262"/>
        <a:ext cx="211125" cy="211694"/>
      </dsp:txXfrm>
    </dsp:sp>
    <dsp:sp modelId="{8EDC6C15-507C-4679-B6FD-E5E4A2077143}">
      <dsp:nvSpPr>
        <dsp:cNvPr id="0" name=""/>
        <dsp:cNvSpPr/>
      </dsp:nvSpPr>
      <dsp:spPr>
        <a:xfrm>
          <a:off x="2342795" y="1424306"/>
          <a:ext cx="1422677" cy="85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思源黑体 Light" pitchFamily="34" charset="-122"/>
              <a:ea typeface="思源黑体 Light" pitchFamily="34" charset="-122"/>
            </a:rPr>
            <a:t>逻辑仿真</a:t>
          </a:r>
          <a:endParaRPr lang="zh-CN" altLang="en-US" sz="2200" b="1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2367796" y="1449307"/>
        <a:ext cx="1372675" cy="803604"/>
      </dsp:txXfrm>
    </dsp:sp>
    <dsp:sp modelId="{1758BE64-C104-44E8-8117-D41331DB38DD}">
      <dsp:nvSpPr>
        <dsp:cNvPr id="0" name=""/>
        <dsp:cNvSpPr/>
      </dsp:nvSpPr>
      <dsp:spPr>
        <a:xfrm rot="10800000">
          <a:off x="1915992" y="1674697"/>
          <a:ext cx="301607" cy="352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2006474" y="1745262"/>
        <a:ext cx="211125" cy="211694"/>
      </dsp:txXfrm>
    </dsp:sp>
    <dsp:sp modelId="{BBB9552B-0D19-4F5A-990F-DE1CA96C3B3B}">
      <dsp:nvSpPr>
        <dsp:cNvPr id="0" name=""/>
        <dsp:cNvSpPr/>
      </dsp:nvSpPr>
      <dsp:spPr>
        <a:xfrm>
          <a:off x="351046" y="1424306"/>
          <a:ext cx="1422677" cy="85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思源黑体 Light" pitchFamily="34" charset="-122"/>
              <a:ea typeface="思源黑体 Light" pitchFamily="34" charset="-122"/>
            </a:rPr>
            <a:t>波形对比</a:t>
          </a:r>
          <a:endParaRPr lang="zh-CN" altLang="en-US" sz="2200" b="1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376047" y="1449307"/>
        <a:ext cx="1372675" cy="803604"/>
      </dsp:txXfrm>
    </dsp:sp>
    <dsp:sp modelId="{AF95CCED-2CBE-41A5-BCE9-5D6EA1543E32}">
      <dsp:nvSpPr>
        <dsp:cNvPr id="0" name=""/>
        <dsp:cNvSpPr/>
      </dsp:nvSpPr>
      <dsp:spPr>
        <a:xfrm rot="5400000">
          <a:off x="911581" y="2377500"/>
          <a:ext cx="301607" cy="352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-5400000">
        <a:off x="956538" y="2403108"/>
        <a:ext cx="211694" cy="211125"/>
      </dsp:txXfrm>
    </dsp:sp>
    <dsp:sp modelId="{F4EFAA3E-AA13-4609-9EFC-93BDDCF8C3DF}">
      <dsp:nvSpPr>
        <dsp:cNvPr id="0" name=""/>
        <dsp:cNvSpPr/>
      </dsp:nvSpPr>
      <dsp:spPr>
        <a:xfrm>
          <a:off x="351046" y="2846984"/>
          <a:ext cx="1422677" cy="85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思源黑体 Light" pitchFamily="34" charset="-122"/>
              <a:ea typeface="思源黑体 Light" pitchFamily="34" charset="-122"/>
            </a:rPr>
            <a:t>绑定管脚</a:t>
          </a:r>
          <a:endParaRPr lang="zh-CN" altLang="en-US" sz="2200" b="1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376047" y="2871985"/>
        <a:ext cx="1372675" cy="803604"/>
      </dsp:txXfrm>
    </dsp:sp>
    <dsp:sp modelId="{E5DB84AA-8D25-4FAF-9165-DDF0DCE9490F}">
      <dsp:nvSpPr>
        <dsp:cNvPr id="0" name=""/>
        <dsp:cNvSpPr/>
      </dsp:nvSpPr>
      <dsp:spPr>
        <a:xfrm>
          <a:off x="1898920" y="3097375"/>
          <a:ext cx="301607" cy="352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1898920" y="3167940"/>
        <a:ext cx="211125" cy="211694"/>
      </dsp:txXfrm>
    </dsp:sp>
    <dsp:sp modelId="{7B674EDA-87E9-465E-B5A6-EF59E46C84F7}">
      <dsp:nvSpPr>
        <dsp:cNvPr id="0" name=""/>
        <dsp:cNvSpPr/>
      </dsp:nvSpPr>
      <dsp:spPr>
        <a:xfrm>
          <a:off x="2342795" y="2846984"/>
          <a:ext cx="1422677" cy="85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思源黑体 Light" pitchFamily="34" charset="-122"/>
              <a:ea typeface="思源黑体 Light" pitchFamily="34" charset="-122"/>
            </a:rPr>
            <a:t>分析综合</a:t>
          </a:r>
          <a:endParaRPr lang="en-US" altLang="zh-CN" sz="1400" b="1" kern="1200" dirty="0" smtClean="0">
            <a:latin typeface="思源黑体 Light" pitchFamily="34" charset="-122"/>
            <a:ea typeface="思源黑体 Light" pitchFamily="34" charset="-122"/>
          </a:endParaRPr>
        </a:p>
        <a:p>
          <a:pPr lvl="0" algn="ctr" defTabSz="622300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思源黑体 Light" pitchFamily="34" charset="-122"/>
              <a:ea typeface="思源黑体 Light" pitchFamily="34" charset="-122"/>
            </a:rPr>
            <a:t>布局</a:t>
          </a:r>
          <a:r>
            <a:rPr lang="zh-CN" altLang="en-US" sz="1400" b="1" kern="1200" dirty="0" smtClean="0">
              <a:latin typeface="思源黑体 Light" pitchFamily="34" charset="-122"/>
              <a:ea typeface="思源黑体 Light" pitchFamily="34" charset="-122"/>
            </a:rPr>
            <a:t>布线</a:t>
          </a:r>
          <a:endParaRPr lang="zh-CN" altLang="en-US" sz="1400" b="1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2367796" y="2871985"/>
        <a:ext cx="1372675" cy="803604"/>
      </dsp:txXfrm>
    </dsp:sp>
    <dsp:sp modelId="{7797A373-0ADC-49F2-942C-BEAF0E323D44}">
      <dsp:nvSpPr>
        <dsp:cNvPr id="0" name=""/>
        <dsp:cNvSpPr/>
      </dsp:nvSpPr>
      <dsp:spPr>
        <a:xfrm>
          <a:off x="3890669" y="3097375"/>
          <a:ext cx="301607" cy="352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890669" y="3167940"/>
        <a:ext cx="211125" cy="211694"/>
      </dsp:txXfrm>
    </dsp:sp>
    <dsp:sp modelId="{BB601659-9793-4B52-B63C-18475B8210FC}">
      <dsp:nvSpPr>
        <dsp:cNvPr id="0" name=""/>
        <dsp:cNvSpPr/>
      </dsp:nvSpPr>
      <dsp:spPr>
        <a:xfrm>
          <a:off x="4334544" y="2846984"/>
          <a:ext cx="1422677" cy="85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思源黑体 Light" pitchFamily="34" charset="-122"/>
              <a:ea typeface="思源黑体 Light" pitchFamily="34" charset="-122"/>
            </a:rPr>
            <a:t>上板验证</a:t>
          </a:r>
          <a:endParaRPr lang="zh-CN" altLang="en-US" sz="2200" b="1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4359545" y="2871985"/>
        <a:ext cx="1372675" cy="8036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点亮你的</a:t>
          </a:r>
          <a:r>
            <a:rPr lang="en-US" altLang="zh-CN" sz="3200" kern="1200" dirty="0" smtClean="0">
              <a:latin typeface="思源黑体 CN" pitchFamily="34" charset="-122"/>
              <a:ea typeface="思源黑体 CN" pitchFamily="34" charset="-122"/>
            </a:rPr>
            <a:t>LED</a:t>
          </a: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灯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5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点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亮你的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LED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灯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634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点亮你的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LED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灯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746697133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695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450912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634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点亮你的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LED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灯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059032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2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设计流程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634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点亮你的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LED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灯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085109428"/>
              </p:ext>
            </p:extLst>
          </p:nvPr>
        </p:nvGraphicFramePr>
        <p:xfrm>
          <a:off x="1650141" y="2060848"/>
          <a:ext cx="6108269" cy="3702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634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点亮你的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LED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灯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81879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5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2634</TotalTime>
  <Words>119</Words>
  <Application>Microsoft Office PowerPoint</Application>
  <PresentationFormat>全屏显示(4:3)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143</cp:revision>
  <dcterms:modified xsi:type="dcterms:W3CDTF">2020-05-20T03:30:54Z</dcterms:modified>
</cp:coreProperties>
</file>