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84" r:id="rId5"/>
    <p:sldId id="283" r:id="rId6"/>
    <p:sldId id="285" r:id="rId7"/>
    <p:sldId id="28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AC64992-090C-47B5-918D-A764328F7CA3}" type="presOf" srcId="{5F7A8BFE-BD49-41AA-8D32-B295AFCFB58B}" destId="{46BBAADD-03E3-44A5-896F-192FB3FB77B5}" srcOrd="0" destOrd="0" presId="urn:microsoft.com/office/officeart/2005/8/layout/vList2"/>
    <dgm:cxn modelId="{1CF295EB-BE90-4FF8-AEB2-E2FC450CBFAE}" type="presOf" srcId="{DC92F845-3F26-46C6-BEBD-C77908A02B3F}" destId="{B427F02D-B2AF-47C1-B254-828BFAFAA144}" srcOrd="0" destOrd="0" presId="urn:microsoft.com/office/officeart/2005/8/layout/vList2"/>
    <dgm:cxn modelId="{4E47B072-9B3E-45E0-8445-D7664E027E3E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8B16884A-8A79-40ED-9D86-1AD77BF0BD3E}" type="presOf" srcId="{5F7A8BFE-BD49-41AA-8D32-B295AFCFB58B}" destId="{46BBAADD-03E3-44A5-896F-192FB3FB77B5}" srcOrd="0" destOrd="0" presId="urn:microsoft.com/office/officeart/2005/8/layout/vList2"/>
    <dgm:cxn modelId="{F3060DCB-41C6-4F78-9BAE-C058B03E1772}" type="presOf" srcId="{DC92F845-3F26-46C6-BEBD-C77908A02B3F}" destId="{B427F02D-B2AF-47C1-B254-828BFAFAA144}" srcOrd="0" destOrd="0" presId="urn:microsoft.com/office/officeart/2005/8/layout/vList2"/>
    <dgm:cxn modelId="{4C98DACF-132F-4F52-8C7F-71157F678EAA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简单组合逻辑</a:t>
            </a:r>
            <a:endParaRPr lang="en-US" altLang="zh-CN" sz="4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多路选择器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50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简单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多路选择器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8319800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50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多路选择器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114145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6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组合逻辑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50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多路选择器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420888"/>
            <a:ext cx="8784976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zh-CN" sz="2400" dirty="0"/>
              <a:t>组合逻辑是</a:t>
            </a:r>
            <a:r>
              <a:rPr lang="en-US" altLang="zh-CN" sz="2400" dirty="0" err="1"/>
              <a:t>VerilogHDL</a:t>
            </a:r>
            <a:r>
              <a:rPr lang="zh-CN" altLang="zh-CN" sz="2400" dirty="0"/>
              <a:t>设计中的一个重要组成部分。从电路本质上讲，组合逻辑电路的特点是输出信号只是当前时刻输入信号的函数，与其他时刻的输入状态无关，无存储电路，也没有反馈电路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90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多路选择器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50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多路选择器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420888"/>
            <a:ext cx="878497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多路选择器是数据选择器的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别称，在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多路数据传送过程中，能够根据需要将其中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任意一路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选出来的电路，叫做数据选择器，也称多路选择器或多路开关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8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50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多路选择器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06028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5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</TotalTime>
  <Words>200</Words>
  <Application>Microsoft Office PowerPoint</Application>
  <PresentationFormat>全屏显示(4:3)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146</cp:revision>
  <dcterms:modified xsi:type="dcterms:W3CDTF">2020-05-21T01:27:36Z</dcterms:modified>
</cp:coreProperties>
</file>