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84" r:id="rId5"/>
    <p:sldId id="286" r:id="rId6"/>
    <p:sldId id="28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AC64992-090C-47B5-918D-A764328F7CA3}" type="presOf" srcId="{5F7A8BFE-BD49-41AA-8D32-B295AFCFB58B}" destId="{46BBAADD-03E3-44A5-896F-192FB3FB77B5}" srcOrd="0" destOrd="0" presId="urn:microsoft.com/office/officeart/2005/8/layout/vList2"/>
    <dgm:cxn modelId="{1CF295EB-BE90-4FF8-AEB2-E2FC450CBFAE}" type="presOf" srcId="{DC92F845-3F26-46C6-BEBD-C77908A02B3F}" destId="{B427F02D-B2AF-47C1-B254-828BFAFAA144}" srcOrd="0" destOrd="0" presId="urn:microsoft.com/office/officeart/2005/8/layout/vList2"/>
    <dgm:cxn modelId="{4E47B072-9B3E-45E0-8445-D7664E027E3E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8B16884A-8A79-40ED-9D86-1AD77BF0BD3E}" type="presOf" srcId="{5F7A8BFE-BD49-41AA-8D32-B295AFCFB58B}" destId="{46BBAADD-03E3-44A5-896F-192FB3FB77B5}" srcOrd="0" destOrd="0" presId="urn:microsoft.com/office/officeart/2005/8/layout/vList2"/>
    <dgm:cxn modelId="{F3060DCB-41C6-4F78-9BAE-C058B03E1772}" type="presOf" srcId="{DC92F845-3F26-46C6-BEBD-C77908A02B3F}" destId="{B427F02D-B2AF-47C1-B254-828BFAFAA144}" srcOrd="0" destOrd="0" presId="urn:microsoft.com/office/officeart/2005/8/layout/vList2"/>
    <dgm:cxn modelId="{4C98DACF-132F-4F52-8C7F-71157F678EAA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简单组合逻辑</a:t>
            </a:r>
            <a:endParaRPr lang="en-US" altLang="zh-CN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译码器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简单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组合逻辑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译码器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319800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译码器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14145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译码器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译码器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964" y="2204864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译码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编码的逆过程，在编码时，每一种二进制代码，都赋予了特定的含义，即都表示了一个确定的信号或者对象。把代码状态的特定含义翻译出来的过程叫做译码，实现译码操作的电路称为译码器。或者说，译码器是可以将输入二进制代码的状态翻译成输出信号，以表示其原来含义的电路。</a:t>
            </a: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译码器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decoder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）是一类多输入多输出组合逻辑电路器件，其可以分为：变量译码和显示译码两类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3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简单组合逻辑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译码器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6028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</TotalTime>
  <Words>183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148</cp:revision>
  <dcterms:modified xsi:type="dcterms:W3CDTF">2020-05-21T10:37:25Z</dcterms:modified>
</cp:coreProperties>
</file>