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84" r:id="rId5"/>
    <p:sldId id="286" r:id="rId6"/>
    <p:sldId id="28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AC64992-090C-47B5-918D-A764328F7CA3}" type="presOf" srcId="{5F7A8BFE-BD49-41AA-8D32-B295AFCFB58B}" destId="{46BBAADD-03E3-44A5-896F-192FB3FB77B5}" srcOrd="0" destOrd="0" presId="urn:microsoft.com/office/officeart/2005/8/layout/vList2"/>
    <dgm:cxn modelId="{1CF295EB-BE90-4FF8-AEB2-E2FC450CBFAE}" type="presOf" srcId="{DC92F845-3F26-46C6-BEBD-C77908A02B3F}" destId="{B427F02D-B2AF-47C1-B254-828BFAFAA144}" srcOrd="0" destOrd="0" presId="urn:microsoft.com/office/officeart/2005/8/layout/vList2"/>
    <dgm:cxn modelId="{4E47B072-9B3E-45E0-8445-D7664E027E3E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8B16884A-8A79-40ED-9D86-1AD77BF0BD3E}" type="presOf" srcId="{5F7A8BFE-BD49-41AA-8D32-B295AFCFB58B}" destId="{46BBAADD-03E3-44A5-896F-192FB3FB77B5}" srcOrd="0" destOrd="0" presId="urn:microsoft.com/office/officeart/2005/8/layout/vList2"/>
    <dgm:cxn modelId="{F3060DCB-41C6-4F78-9BAE-C058B03E1772}" type="presOf" srcId="{DC92F845-3F26-46C6-BEBD-C77908A02B3F}" destId="{B427F02D-B2AF-47C1-B254-828BFAFAA144}" srcOrd="0" destOrd="0" presId="urn:microsoft.com/office/officeart/2005/8/layout/vList2"/>
    <dgm:cxn modelId="{4C98DACF-132F-4F52-8C7F-71157F678EAA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简单组合逻辑</a:t>
            </a:r>
            <a:endParaRPr lang="en-US" altLang="zh-CN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简单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319800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14145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432" y="2204864"/>
            <a:ext cx="8742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加法器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数字电路中经常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用到的一种基本器件，主要用于两个数或者多个数的加和，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加法器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又分为半加器（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half adder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）和全加器（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full adder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 半加器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电路是指对两个输入数据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位相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加，输出一个结果位和进位，没有进位输入的加法器电路。是实现两个一位二进制数的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加法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运算电路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全加器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是在半加器的基础上的升级版，除了加数和被加数加和外还要加上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上一级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传进来的进位信号。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3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半加器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6028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186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150</cp:revision>
  <dcterms:modified xsi:type="dcterms:W3CDTF">2020-05-22T01:48:50Z</dcterms:modified>
</cp:coreProperties>
</file>