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84" r:id="rId5"/>
    <p:sldId id="287" r:id="rId6"/>
    <p:sldId id="286" r:id="rId7"/>
    <p:sldId id="288" r:id="rId8"/>
    <p:sldId id="289" r:id="rId9"/>
    <p:sldId id="28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AC64992-090C-47B5-918D-A764328F7CA3}" type="presOf" srcId="{5F7A8BFE-BD49-41AA-8D32-B295AFCFB58B}" destId="{46BBAADD-03E3-44A5-896F-192FB3FB77B5}" srcOrd="0" destOrd="0" presId="urn:microsoft.com/office/officeart/2005/8/layout/vList2"/>
    <dgm:cxn modelId="{1CF295EB-BE90-4FF8-AEB2-E2FC450CBFAE}" type="presOf" srcId="{DC92F845-3F26-46C6-BEBD-C77908A02B3F}" destId="{B427F02D-B2AF-47C1-B254-828BFAFAA144}" srcOrd="0" destOrd="0" presId="urn:microsoft.com/office/officeart/2005/8/layout/vList2"/>
    <dgm:cxn modelId="{4E47B072-9B3E-45E0-8445-D7664E027E3E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8B16884A-8A79-40ED-9D86-1AD77BF0BD3E}" type="presOf" srcId="{5F7A8BFE-BD49-41AA-8D32-B295AFCFB58B}" destId="{46BBAADD-03E3-44A5-896F-192FB3FB77B5}" srcOrd="0" destOrd="0" presId="urn:microsoft.com/office/officeart/2005/8/layout/vList2"/>
    <dgm:cxn modelId="{F3060DCB-41C6-4F78-9BAE-C058B03E1772}" type="presOf" srcId="{DC92F845-3F26-46C6-BEBD-C77908A02B3F}" destId="{B427F02D-B2AF-47C1-B254-828BFAFAA144}" srcOrd="0" destOrd="0" presId="urn:microsoft.com/office/officeart/2005/8/layout/vList2"/>
    <dgm:cxn modelId="{4C98DACF-132F-4F52-8C7F-71157F678EAA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层次化设计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层次化设计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319800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14145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6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层次化设计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817" y="2492896"/>
            <a:ext cx="87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数字电路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中根据模块层次不同有两种基本的结构设计方法：自底向上（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Bottom-Up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）的设计方法和自顶向下（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Top-Down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）的设计方法。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    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自底向上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(Bottom-Up)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028226"/>
            <a:ext cx="87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自底向上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的设计是一种传统的设计方法，对设计进行逐次划分的过程是从存在的基本单元出发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，由基本单元构建高层单元，依次向上，直至构建系统。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256" y="3228555"/>
            <a:ext cx="5328592" cy="29367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3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自上而下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(Top-Down)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028226"/>
            <a:ext cx="87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从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系统级开始，把系统分为基本单元，然后再把每个单元划分为下一层次的基本单元，一直这样做下去，直到直接可以用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EDA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元件库中的原件来实现为止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228555"/>
            <a:ext cx="5544616" cy="29367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6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混合使用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172" y="2250756"/>
            <a:ext cx="6030228" cy="35545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2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层次化设计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6028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212</Words>
  <Application>Microsoft Office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157</cp:revision>
  <dcterms:modified xsi:type="dcterms:W3CDTF">2020-05-25T01:15:37Z</dcterms:modified>
</cp:coreProperties>
</file>