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14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支持</a:t>
              </a:r>
              <a:r>
                <a: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多优先级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支持多优先级任务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5145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FreeRTOS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查找最高优先级任务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2666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修改代码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&amp;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优先级任务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268760"/>
            <a:ext cx="6624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在</a:t>
            </a:r>
            <a:r>
              <a:rPr lang="en-US" altLang="zh-CN" dirty="0" err="1"/>
              <a:t>FreeRTOS</a:t>
            </a:r>
            <a:r>
              <a:rPr lang="zh-CN" altLang="zh-CN" dirty="0"/>
              <a:t>中，数字优先级越小，逻辑优先级也越</a:t>
            </a:r>
            <a:r>
              <a:rPr lang="zh-CN" altLang="zh-CN" dirty="0" smtClean="0"/>
              <a:t>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1844824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就绪</a:t>
            </a:r>
            <a:r>
              <a:rPr lang="zh-CN" altLang="zh-CN" dirty="0"/>
              <a:t>列表</a:t>
            </a:r>
            <a:r>
              <a:rPr lang="en-US" altLang="zh-CN" dirty="0" err="1"/>
              <a:t>pxReadyTasksLists</a:t>
            </a:r>
            <a:r>
              <a:rPr lang="en-US" altLang="zh-CN" dirty="0"/>
              <a:t>[ </a:t>
            </a:r>
            <a:r>
              <a:rPr lang="en-US" altLang="zh-CN" dirty="0" err="1"/>
              <a:t>configMAX_PRIORITIES</a:t>
            </a:r>
            <a:r>
              <a:rPr lang="en-US" altLang="zh-CN" dirty="0"/>
              <a:t> ]</a:t>
            </a:r>
            <a:r>
              <a:rPr lang="zh-CN" altLang="zh-CN" dirty="0"/>
              <a:t>是一个数组，数组里面存的是就绪任务的</a:t>
            </a:r>
            <a:r>
              <a:rPr lang="en-US" altLang="zh-CN" dirty="0"/>
              <a:t>TCB</a:t>
            </a:r>
            <a:r>
              <a:rPr lang="zh-CN" altLang="zh-CN" dirty="0"/>
              <a:t>（准确来说是</a:t>
            </a:r>
            <a:r>
              <a:rPr lang="en-US" altLang="zh-CN" dirty="0"/>
              <a:t>TCB</a:t>
            </a:r>
            <a:r>
              <a:rPr lang="zh-CN" altLang="zh-CN" dirty="0"/>
              <a:t>里面的</a:t>
            </a:r>
            <a:r>
              <a:rPr lang="en-US" altLang="zh-CN" dirty="0" err="1"/>
              <a:t>xStateListItem</a:t>
            </a:r>
            <a:r>
              <a:rPr lang="zh-CN" altLang="zh-CN" dirty="0"/>
              <a:t>节点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943998" y="2564904"/>
            <a:ext cx="5368036" cy="4293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支持多优先级任务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0301" y="1268760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任务</a:t>
            </a:r>
            <a:r>
              <a:rPr lang="zh-CN" altLang="zh-CN" dirty="0"/>
              <a:t>在创建的时候，会根据任务的优先级将任务插入到就绪列表不同的位置。相同优先级的任务插入到就绪列表里面的同一条链表</a:t>
            </a:r>
            <a:r>
              <a:rPr lang="zh-CN" altLang="zh-CN" dirty="0" smtClean="0"/>
              <a:t>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pxCurrenTCB</a:t>
            </a:r>
            <a:r>
              <a:rPr lang="zh-CN" altLang="en-US" dirty="0"/>
              <a:t>是一个全局的</a:t>
            </a:r>
            <a:r>
              <a:rPr lang="en-US" altLang="zh-CN" dirty="0"/>
              <a:t>TCB</a:t>
            </a:r>
            <a:r>
              <a:rPr lang="zh-CN" altLang="en-US" dirty="0"/>
              <a:t>指针，用于指向优先级最高的就绪任务的</a:t>
            </a:r>
            <a:r>
              <a:rPr lang="en-US" altLang="zh-CN" dirty="0"/>
              <a:t>TCB</a:t>
            </a:r>
            <a:r>
              <a:rPr lang="zh-CN" altLang="en-US" dirty="0"/>
              <a:t>，即当前正在运行的</a:t>
            </a:r>
            <a:r>
              <a:rPr lang="en-US" altLang="zh-CN" dirty="0"/>
              <a:t>TCB</a:t>
            </a:r>
            <a:r>
              <a:rPr lang="zh-CN" altLang="en-US" dirty="0"/>
              <a:t>。那么我们要想让任务支持优先级，即只要解决在任务切换（</a:t>
            </a:r>
            <a:r>
              <a:rPr lang="en-US" altLang="zh-CN" dirty="0" err="1"/>
              <a:t>taskYIELD</a:t>
            </a:r>
            <a:r>
              <a:rPr lang="zh-CN" altLang="en-US" dirty="0"/>
              <a:t>）的时候，让</a:t>
            </a:r>
            <a:r>
              <a:rPr lang="en-US" altLang="zh-CN" dirty="0" err="1"/>
              <a:t>pxCurrenTCB</a:t>
            </a:r>
            <a:r>
              <a:rPr lang="zh-CN" altLang="en-US" dirty="0"/>
              <a:t>指向最高优先级的就绪任务的</a:t>
            </a:r>
            <a:r>
              <a:rPr lang="en-US" altLang="zh-CN" dirty="0"/>
              <a:t>TCB</a:t>
            </a:r>
            <a:r>
              <a:rPr lang="zh-CN" altLang="en-US" dirty="0"/>
              <a:t>就</a:t>
            </a:r>
            <a:r>
              <a:rPr lang="zh-CN" altLang="en-US" dirty="0" smtClean="0"/>
              <a:t>可以。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思考一下：支持多优先级任务的运行情况是怎么样的？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4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259633" y="260355"/>
            <a:ext cx="60524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查找最高优先级任务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1196752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查找最高优先级的就绪任务有两种方法，具体由</a:t>
            </a:r>
            <a:r>
              <a:rPr lang="en-US" altLang="zh-CN" dirty="0" err="1"/>
              <a:t>configUSE_PORT_OPTIMISED_TASK_SELECTION</a:t>
            </a:r>
            <a:r>
              <a:rPr lang="zh-CN" altLang="zh-CN" dirty="0"/>
              <a:t>这个宏控制，定义为</a:t>
            </a:r>
            <a:r>
              <a:rPr lang="en-US" altLang="zh-CN" dirty="0"/>
              <a:t>0</a:t>
            </a:r>
            <a:r>
              <a:rPr lang="zh-CN" altLang="zh-CN" dirty="0"/>
              <a:t>选择通用方法，定义为</a:t>
            </a:r>
            <a:r>
              <a:rPr lang="en-US" altLang="zh-CN" dirty="0"/>
              <a:t>1</a:t>
            </a:r>
            <a:r>
              <a:rPr lang="zh-CN" altLang="zh-CN" dirty="0"/>
              <a:t>选择根据处理器优化的方法，该宏默认在</a:t>
            </a:r>
            <a:r>
              <a:rPr lang="en-US" altLang="zh-CN" dirty="0" err="1"/>
              <a:t>portmacro.h</a:t>
            </a:r>
            <a:r>
              <a:rPr lang="zh-CN" altLang="zh-CN" dirty="0"/>
              <a:t>中定义为</a:t>
            </a:r>
            <a:r>
              <a:rPr lang="en-US" altLang="zh-CN" dirty="0"/>
              <a:t>1</a:t>
            </a:r>
            <a:r>
              <a:rPr lang="zh-CN" altLang="zh-CN" dirty="0"/>
              <a:t>，即使用优化过的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</TotalTime>
  <Pages>0</Pages>
  <Words>304</Words>
  <Characters>0</Characters>
  <Application>Microsoft Office PowerPoint</Application>
  <DocSecurity>0</DocSecurity>
  <PresentationFormat>全屏显示(4:3)</PresentationFormat>
  <Lines>0</Lines>
  <Paragraphs>34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177</cp:revision>
  <dcterms:created xsi:type="dcterms:W3CDTF">2014-09-22T09:17:55Z</dcterms:created>
  <dcterms:modified xsi:type="dcterms:W3CDTF">2019-03-28T14:10:04Z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