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9" r:id="rId3"/>
    <p:sldId id="260" r:id="rId4"/>
    <p:sldId id="263" r:id="rId5"/>
    <p:sldId id="266" r:id="rId6"/>
    <p:sldId id="265" r:id="rId7"/>
    <p:sldId id="267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400" dirty="0" smtClean="0">
              <a:latin typeface="苹方 常规" pitchFamily="34" charset="-122"/>
              <a:ea typeface="苹方 常规" pitchFamily="34" charset="-122"/>
            </a:rPr>
            <a:t>Linux</a:t>
          </a: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传统学习路线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400" dirty="0" smtClean="0">
              <a:latin typeface="苹方 常规" pitchFamily="34" charset="-122"/>
              <a:ea typeface="苹方 常规" pitchFamily="34" charset="-122"/>
            </a:rPr>
            <a:t>  </a:t>
          </a: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树莓派教育路线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  <dgm:t>
        <a:bodyPr/>
        <a:lstStyle/>
        <a:p>
          <a:endParaRPr lang="zh-CN" altLang="en-US"/>
        </a:p>
      </dgm:t>
    </dgm:pt>
    <dgm:pt modelId="{7CC8BB2F-A04B-4181-A3EE-8CA600D276A0}" type="pres">
      <dgm:prSet presAssocID="{DCBEDBE2-A610-441D-BA40-1E34A5909F49}" presName="cycle" presStyleCnt="0"/>
      <dgm:spPr/>
      <dgm:t>
        <a:bodyPr/>
        <a:lstStyle/>
        <a:p>
          <a:endParaRPr lang="zh-CN" altLang="en-US"/>
        </a:p>
      </dgm:t>
    </dgm:pt>
    <dgm:pt modelId="{570D7885-41F3-428F-BC90-3346835CED5F}" type="pres">
      <dgm:prSet presAssocID="{DCBEDBE2-A610-441D-BA40-1E34A5909F49}" presName="srcNode" presStyleLbl="node1" presStyleIdx="0" presStyleCnt="2"/>
      <dgm:spPr/>
      <dgm:t>
        <a:bodyPr/>
        <a:lstStyle/>
        <a:p>
          <a:endParaRPr lang="zh-CN" altLang="en-US"/>
        </a:p>
      </dgm:t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  <dgm:t>
        <a:bodyPr/>
        <a:lstStyle/>
        <a:p>
          <a:endParaRPr lang="zh-CN" altLang="en-US"/>
        </a:p>
      </dgm:t>
    </dgm:pt>
    <dgm:pt modelId="{91F5E6C8-677F-4ACE-98DF-C03FBBAA65AE}" type="pres">
      <dgm:prSet presAssocID="{DCBEDBE2-A610-441D-BA40-1E34A5909F49}" presName="dstNode" presStyleLbl="node1" presStyleIdx="0" presStyleCnt="2"/>
      <dgm:spPr/>
      <dgm:t>
        <a:bodyPr/>
        <a:lstStyle/>
        <a:p>
          <a:endParaRPr lang="zh-CN" altLang="en-US"/>
        </a:p>
      </dgm:t>
    </dgm:pt>
    <dgm:pt modelId="{F51A21D8-BD1F-456F-9A99-440F74E73C97}" type="pres">
      <dgm:prSet presAssocID="{DA0E8E73-C083-4ECE-864B-5B73B76E0854}" presName="text_1" presStyleLbl="node1" presStyleIdx="0" presStyleCnt="2" custScaleX="1031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  <dgm:t>
        <a:bodyPr/>
        <a:lstStyle/>
        <a:p>
          <a:endParaRPr lang="zh-CN" altLang="en-US"/>
        </a:p>
      </dgm:t>
    </dgm:pt>
    <dgm:pt modelId="{CE740109-A4D7-4E81-ABD0-9518AF64FF93}" type="pres">
      <dgm:prSet presAssocID="{DA0E8E73-C083-4ECE-864B-5B73B76E0854}" presName="accentRepeatNode" presStyleLbl="solidFgAcc1" presStyleIdx="0" presStyleCnt="2"/>
      <dgm:spPr/>
      <dgm:t>
        <a:bodyPr/>
        <a:lstStyle/>
        <a:p>
          <a:endParaRPr lang="zh-CN" altLang="en-US"/>
        </a:p>
      </dgm:t>
    </dgm:pt>
    <dgm:pt modelId="{4DB9B5A2-2916-463E-8D44-C16D2EF2D27D}" type="pres">
      <dgm:prSet presAssocID="{2C6C1D5B-2FD6-453A-874A-F756D9AB67BB}" presName="text_2" presStyleLbl="node1" presStyleIdx="1" presStyleCnt="2" custScaleX="1096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EE261-453F-4E72-8B39-C2A482AEE247}" type="pres">
      <dgm:prSet presAssocID="{2C6C1D5B-2FD6-453A-874A-F756D9AB67BB}" presName="accent_2" presStyleCnt="0"/>
      <dgm:spPr/>
      <dgm:t>
        <a:bodyPr/>
        <a:lstStyle/>
        <a:p>
          <a:endParaRPr lang="zh-CN" altLang="en-US"/>
        </a:p>
      </dgm:t>
    </dgm:pt>
    <dgm:pt modelId="{1ABE96DC-0716-4BAC-9D52-6A0550E74620}" type="pres">
      <dgm:prSet presAssocID="{2C6C1D5B-2FD6-453A-874A-F756D9AB67BB}" presName="accentRepeatNode" presStyleLbl="solidFgAcc1" presStyleIdx="1" presStyleCnt="2"/>
      <dgm:spPr/>
      <dgm:t>
        <a:bodyPr/>
        <a:lstStyle/>
        <a:p>
          <a:endParaRPr lang="zh-CN" altLang="en-US"/>
        </a:p>
      </dgm:t>
    </dgm:pt>
  </dgm:ptLst>
  <dgm:cxnLst>
    <dgm:cxn modelId="{E559A290-DC02-48C3-9B21-56380C72BBD6}" srcId="{DCBEDBE2-A610-441D-BA40-1E34A5909F49}" destId="{2C6C1D5B-2FD6-453A-874A-F756D9AB67BB}" srcOrd="1" destOrd="0" parTransId="{84AB6DF3-D474-4FF0-A134-7E7D32348B50}" sibTransId="{174A94EE-09CE-48D2-9C2C-675708CCD3AF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5CF7DC23-107A-4B5E-A207-89B4F4B9AFBF}" type="presOf" srcId="{2C6C1D5B-2FD6-453A-874A-F756D9AB67BB}" destId="{4DB9B5A2-2916-463E-8D44-C16D2EF2D27D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360409E5-805F-414F-862C-6EC4693C4B19}" type="presParOf" srcId="{B9E0F92E-C17E-473C-B4EE-A86FDFD51776}" destId="{4DB9B5A2-2916-463E-8D44-C16D2EF2D27D}" srcOrd="3" destOrd="0" presId="urn:microsoft.com/office/officeart/2008/layout/VerticalCurvedList"/>
    <dgm:cxn modelId="{F863995B-3DF8-454F-A57B-CFFBC85A790A}" type="presParOf" srcId="{B9E0F92E-C17E-473C-B4EE-A86FDFD51776}" destId="{C15EE261-453F-4E72-8B39-C2A482AEE247}" srcOrd="4" destOrd="0" presId="urn:microsoft.com/office/officeart/2008/layout/VerticalCurvedList"/>
    <dgm:cxn modelId="{561A4568-C613-4A70-8EF9-F7BEBD80D7E5}" type="presParOf" srcId="{C15EE261-453F-4E72-8B39-C2A482AEE247}" destId="{1ABE96DC-0716-4BAC-9D52-6A0550E74620}" srcOrd="0" destOrd="0" presId="urn:microsoft.com/office/officeart/2008/layout/VerticalCurved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12BC8E-1EA4-4621-B009-65166F1433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1052C8-9A9F-4962-8E5B-6BDBBC1883F4}">
      <dgm:prSet phldrT="[文本]"/>
      <dgm:spPr/>
      <dgm:t>
        <a:bodyPr/>
        <a:lstStyle/>
        <a:p>
          <a:r>
            <a:rPr lang="en-US" altLang="zh-CN" b="0" i="0" dirty="0" smtClean="0">
              <a:latin typeface="苹方 常规" pitchFamily="34" charset="-122"/>
              <a:ea typeface="苹方 常规" pitchFamily="34" charset="-122"/>
            </a:rPr>
            <a:t>1</a:t>
          </a:r>
          <a:r>
            <a:rPr lang="zh-CN" altLang="en-US" b="0" i="0" dirty="0" smtClean="0">
              <a:latin typeface="苹方 常规" pitchFamily="34" charset="-122"/>
              <a:ea typeface="苹方 常规" pitchFamily="34" charset="-122"/>
            </a:rPr>
            <a:t>、</a:t>
          </a:r>
          <a:r>
            <a:rPr lang="en-US" altLang="zh-CN" b="0" i="0" dirty="0" err="1" smtClean="0">
              <a:latin typeface="苹方 常规" pitchFamily="34" charset="-122"/>
              <a:ea typeface="苹方 常规" pitchFamily="34" charset="-122"/>
            </a:rPr>
            <a:t>linux</a:t>
          </a:r>
          <a:r>
            <a:rPr lang="zh-CN" altLang="en-US" b="0" i="0" dirty="0" smtClean="0">
              <a:latin typeface="苹方 常规" pitchFamily="34" charset="-122"/>
              <a:ea typeface="苹方 常规" pitchFamily="34" charset="-122"/>
            </a:rPr>
            <a:t>基本操作</a:t>
          </a:r>
          <a:r>
            <a:rPr lang="en-US" altLang="zh-CN" b="0" i="0" dirty="0" smtClean="0">
              <a:latin typeface="苹方 常规" pitchFamily="34" charset="-122"/>
              <a:ea typeface="苹方 常规" pitchFamily="34" charset="-122"/>
            </a:rPr>
            <a:t>+c</a:t>
          </a:r>
          <a:r>
            <a:rPr lang="zh-CN" altLang="en-US" b="0" i="0" dirty="0" smtClean="0">
              <a:latin typeface="苹方 常规" pitchFamily="34" charset="-122"/>
              <a:ea typeface="苹方 常规" pitchFamily="34" charset="-122"/>
            </a:rPr>
            <a:t>语言进阶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3F2EBD4C-4849-40D6-BF8D-50D6FACB9485}" type="parTrans" cxnId="{E0830494-6EE4-4EC6-AE7F-F21A3D2FCADE}">
      <dgm:prSet/>
      <dgm:spPr/>
      <dgm:t>
        <a:bodyPr/>
        <a:lstStyle/>
        <a:p>
          <a:endParaRPr lang="zh-CN" altLang="en-US"/>
        </a:p>
      </dgm:t>
    </dgm:pt>
    <dgm:pt modelId="{537EBED3-3CBF-41D2-8326-BBAD101F234E}" type="sibTrans" cxnId="{E0830494-6EE4-4EC6-AE7F-F21A3D2FCADE}">
      <dgm:prSet/>
      <dgm:spPr/>
      <dgm:t>
        <a:bodyPr/>
        <a:lstStyle/>
        <a:p>
          <a:endParaRPr lang="zh-CN" altLang="en-US"/>
        </a:p>
      </dgm:t>
    </dgm:pt>
    <dgm:pt modelId="{B2764126-89BE-420E-9F76-6660D5FF091C}">
      <dgm:prSet phldrT="[文本]"/>
      <dgm:spPr/>
      <dgm:t>
        <a:bodyPr/>
        <a:lstStyle/>
        <a:p>
          <a:r>
            <a:rPr lang="en-US" b="0" i="0" dirty="0" smtClean="0">
              <a:latin typeface="苹方 常规" pitchFamily="34" charset="-122"/>
              <a:ea typeface="苹方 常规" pitchFamily="34" charset="-122"/>
            </a:rPr>
            <a:t>2</a:t>
          </a:r>
          <a:r>
            <a:rPr lang="zh-CN" altLang="en-US" b="0" i="0" dirty="0" smtClean="0">
              <a:latin typeface="苹方 常规" pitchFamily="34" charset="-122"/>
              <a:ea typeface="苹方 常规" pitchFamily="34" charset="-122"/>
            </a:rPr>
            <a:t>、</a:t>
          </a:r>
          <a:r>
            <a:rPr lang="en-US" b="0" i="0" dirty="0" smtClean="0">
              <a:latin typeface="苹方 常规" pitchFamily="34" charset="-122"/>
              <a:ea typeface="苹方 常规" pitchFamily="34" charset="-122"/>
            </a:rPr>
            <a:t>ARM</a:t>
          </a:r>
          <a:r>
            <a:rPr lang="zh-CN" altLang="en-US" b="0" i="0" dirty="0" smtClean="0">
              <a:latin typeface="苹方 常规" pitchFamily="34" charset="-122"/>
              <a:ea typeface="苹方 常规" pitchFamily="34" charset="-122"/>
            </a:rPr>
            <a:t>裸机开发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B2CBDD55-8E1D-40D4-AB47-829A9EFEFD21}" type="parTrans" cxnId="{993FEBB1-1E2E-448C-B30B-473292183378}">
      <dgm:prSet/>
      <dgm:spPr/>
      <dgm:t>
        <a:bodyPr/>
        <a:lstStyle/>
        <a:p>
          <a:endParaRPr lang="zh-CN" altLang="en-US"/>
        </a:p>
      </dgm:t>
    </dgm:pt>
    <dgm:pt modelId="{7D4A41CB-98A6-4452-8173-3B89345F6458}" type="sibTrans" cxnId="{993FEBB1-1E2E-448C-B30B-473292183378}">
      <dgm:prSet/>
      <dgm:spPr/>
      <dgm:t>
        <a:bodyPr/>
        <a:lstStyle/>
        <a:p>
          <a:endParaRPr lang="zh-CN" altLang="en-US"/>
        </a:p>
      </dgm:t>
    </dgm:pt>
    <dgm:pt modelId="{5771F421-2A8D-45A5-B0A7-9B5488BD090B}">
      <dgm:prSet/>
      <dgm:spPr/>
      <dgm:t>
        <a:bodyPr/>
        <a:lstStyle/>
        <a:p>
          <a:r>
            <a:rPr lang="en-US" b="0" i="0" dirty="0" smtClean="0">
              <a:latin typeface="苹方 常规" pitchFamily="34" charset="-122"/>
              <a:ea typeface="苹方 常规" pitchFamily="34" charset="-122"/>
            </a:rPr>
            <a:t>3</a:t>
          </a:r>
          <a:r>
            <a:rPr lang="zh-CN" altLang="en-US" b="0" i="0" dirty="0" smtClean="0">
              <a:latin typeface="苹方 常规" pitchFamily="34" charset="-122"/>
              <a:ea typeface="苹方 常规" pitchFamily="34" charset="-122"/>
            </a:rPr>
            <a:t>、</a:t>
          </a:r>
          <a:r>
            <a:rPr lang="en-US" b="0" i="0" dirty="0" err="1" smtClean="0">
              <a:latin typeface="苹方 常规" pitchFamily="34" charset="-122"/>
              <a:ea typeface="苹方 常规" pitchFamily="34" charset="-122"/>
            </a:rPr>
            <a:t>linux</a:t>
          </a:r>
          <a:r>
            <a:rPr lang="zh-CN" altLang="en-US" b="0" i="0" dirty="0" smtClean="0">
              <a:latin typeface="苹方 常规" pitchFamily="34" charset="-122"/>
              <a:ea typeface="苹方 常规" pitchFamily="34" charset="-122"/>
            </a:rPr>
            <a:t>系统移植</a:t>
          </a:r>
          <a:r>
            <a:rPr lang="en-US" altLang="zh-CN" b="0" i="0" dirty="0" smtClean="0">
              <a:latin typeface="苹方 常规" pitchFamily="34" charset="-122"/>
              <a:ea typeface="苹方 常规" pitchFamily="34" charset="-122"/>
            </a:rPr>
            <a:t>(</a:t>
          </a:r>
          <a:r>
            <a:rPr lang="en-US" b="0" i="0" dirty="0" smtClean="0">
              <a:latin typeface="苹方 常规" pitchFamily="34" charset="-122"/>
              <a:ea typeface="苹方 常规" pitchFamily="34" charset="-122"/>
            </a:rPr>
            <a:t>u-boot</a:t>
          </a:r>
          <a:r>
            <a:rPr lang="zh-CN" altLang="en-US" b="0" i="0" dirty="0" smtClean="0">
              <a:latin typeface="苹方 常规" pitchFamily="34" charset="-122"/>
              <a:ea typeface="苹方 常规" pitchFamily="34" charset="-122"/>
            </a:rPr>
            <a:t>移植、</a:t>
          </a:r>
          <a:r>
            <a:rPr lang="en-US" b="0" i="0" dirty="0" smtClean="0">
              <a:latin typeface="苹方 常规" pitchFamily="34" charset="-122"/>
              <a:ea typeface="苹方 常规" pitchFamily="34" charset="-122"/>
            </a:rPr>
            <a:t>kernel</a:t>
          </a:r>
          <a:r>
            <a:rPr lang="zh-CN" altLang="en-US" b="0" i="0" dirty="0" smtClean="0">
              <a:latin typeface="苹方 常规" pitchFamily="34" charset="-122"/>
              <a:ea typeface="苹方 常规" pitchFamily="34" charset="-122"/>
            </a:rPr>
            <a:t>移植、构建根文件系统</a:t>
          </a:r>
          <a:r>
            <a:rPr lang="en-US" altLang="zh-CN" b="0" i="0" dirty="0" smtClean="0">
              <a:latin typeface="苹方 常规" pitchFamily="34" charset="-122"/>
              <a:ea typeface="苹方 常规" pitchFamily="34" charset="-122"/>
            </a:rPr>
            <a:t>)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F15F9128-60CB-49E2-9B7D-278BC8043B81}" type="parTrans" cxnId="{17D631E9-79B9-4DF7-BBDF-168FC3C9C2A7}">
      <dgm:prSet/>
      <dgm:spPr/>
      <dgm:t>
        <a:bodyPr/>
        <a:lstStyle/>
        <a:p>
          <a:endParaRPr lang="zh-CN" altLang="en-US"/>
        </a:p>
      </dgm:t>
    </dgm:pt>
    <dgm:pt modelId="{1008AAAC-5D6E-4F46-8DB0-F37F4F5D79A0}" type="sibTrans" cxnId="{17D631E9-79B9-4DF7-BBDF-168FC3C9C2A7}">
      <dgm:prSet/>
      <dgm:spPr/>
      <dgm:t>
        <a:bodyPr/>
        <a:lstStyle/>
        <a:p>
          <a:endParaRPr lang="zh-CN" altLang="en-US"/>
        </a:p>
      </dgm:t>
    </dgm:pt>
    <dgm:pt modelId="{F03064D7-A624-45B5-A61B-60DE9B03F93A}">
      <dgm:prSet/>
      <dgm:spPr/>
      <dgm:t>
        <a:bodyPr/>
        <a:lstStyle/>
        <a:p>
          <a:r>
            <a:rPr lang="en-US" b="0" i="0" dirty="0" smtClean="0">
              <a:latin typeface="苹方 常规" pitchFamily="34" charset="-122"/>
              <a:ea typeface="苹方 常规" pitchFamily="34" charset="-122"/>
            </a:rPr>
            <a:t>4</a:t>
          </a:r>
          <a:r>
            <a:rPr lang="zh-CN" altLang="en-US" b="0" i="0" dirty="0" smtClean="0">
              <a:latin typeface="苹方 常规" pitchFamily="34" charset="-122"/>
              <a:ea typeface="苹方 常规" pitchFamily="34" charset="-122"/>
            </a:rPr>
            <a:t>、</a:t>
          </a:r>
          <a:r>
            <a:rPr lang="en-US" b="0" i="0" dirty="0" err="1" smtClean="0">
              <a:latin typeface="苹方 常规" pitchFamily="34" charset="-122"/>
              <a:ea typeface="苹方 常规" pitchFamily="34" charset="-122"/>
            </a:rPr>
            <a:t>linux</a:t>
          </a:r>
          <a:r>
            <a:rPr lang="zh-CN" altLang="en-US" b="0" i="0" dirty="0" smtClean="0">
              <a:latin typeface="苹方 常规" pitchFamily="34" charset="-122"/>
              <a:ea typeface="苹方 常规" pitchFamily="34" charset="-122"/>
            </a:rPr>
            <a:t>驱动开发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2A186E1B-44ED-442B-8164-726CAA017290}" type="parTrans" cxnId="{9231E4E4-3A45-4DE7-9060-B7788142B30B}">
      <dgm:prSet/>
      <dgm:spPr/>
      <dgm:t>
        <a:bodyPr/>
        <a:lstStyle/>
        <a:p>
          <a:endParaRPr lang="zh-CN" altLang="en-US"/>
        </a:p>
      </dgm:t>
    </dgm:pt>
    <dgm:pt modelId="{AE1DAA24-CAA4-4B19-ADDB-CF3D7F55BCEF}" type="sibTrans" cxnId="{9231E4E4-3A45-4DE7-9060-B7788142B30B}">
      <dgm:prSet/>
      <dgm:spPr/>
      <dgm:t>
        <a:bodyPr/>
        <a:lstStyle/>
        <a:p>
          <a:endParaRPr lang="zh-CN" altLang="en-US"/>
        </a:p>
      </dgm:t>
    </dgm:pt>
    <dgm:pt modelId="{47AA8923-2BC2-4FCC-8467-3EDE3450028A}">
      <dgm:prSet/>
      <dgm:spPr/>
      <dgm:t>
        <a:bodyPr/>
        <a:lstStyle/>
        <a:p>
          <a:r>
            <a:rPr lang="en-US" b="0" i="0" dirty="0" smtClean="0">
              <a:latin typeface="苹方 常规" pitchFamily="34" charset="-122"/>
              <a:ea typeface="苹方 常规" pitchFamily="34" charset="-122"/>
            </a:rPr>
            <a:t>5</a:t>
          </a:r>
          <a:r>
            <a:rPr lang="zh-CN" altLang="en-US" b="0" i="0" dirty="0" smtClean="0">
              <a:latin typeface="苹方 常规" pitchFamily="34" charset="-122"/>
              <a:ea typeface="苹方 常规" pitchFamily="34" charset="-122"/>
            </a:rPr>
            <a:t>、</a:t>
          </a:r>
          <a:r>
            <a:rPr lang="en-US" b="0" i="0" dirty="0" err="1" smtClean="0">
              <a:latin typeface="苹方 常规" pitchFamily="34" charset="-122"/>
              <a:ea typeface="苹方 常规" pitchFamily="34" charset="-122"/>
            </a:rPr>
            <a:t>linux</a:t>
          </a:r>
          <a:r>
            <a:rPr lang="zh-CN" altLang="en-US" b="0" i="0" dirty="0" smtClean="0">
              <a:latin typeface="苹方 常规" pitchFamily="34" charset="-122"/>
              <a:ea typeface="苹方 常规" pitchFamily="34" charset="-122"/>
            </a:rPr>
            <a:t>应用编程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D3A8DDFA-A257-43F4-AF13-1D814FC6CF95}" type="parTrans" cxnId="{F1A7AF93-6C1B-43A5-AE9B-E1D86AF5C103}">
      <dgm:prSet/>
      <dgm:spPr/>
      <dgm:t>
        <a:bodyPr/>
        <a:lstStyle/>
        <a:p>
          <a:endParaRPr lang="zh-CN" altLang="en-US"/>
        </a:p>
      </dgm:t>
    </dgm:pt>
    <dgm:pt modelId="{CDD44FDA-E7A7-45F1-9C55-69D59590690A}" type="sibTrans" cxnId="{F1A7AF93-6C1B-43A5-AE9B-E1D86AF5C103}">
      <dgm:prSet/>
      <dgm:spPr/>
      <dgm:t>
        <a:bodyPr/>
        <a:lstStyle/>
        <a:p>
          <a:endParaRPr lang="zh-CN" altLang="en-US"/>
        </a:p>
      </dgm:t>
    </dgm:pt>
    <dgm:pt modelId="{C38740BD-0F89-48EA-A062-602E941930BA}">
      <dgm:prSet/>
      <dgm:spPr/>
      <dgm:t>
        <a:bodyPr/>
        <a:lstStyle/>
        <a:p>
          <a:r>
            <a:rPr lang="en-US" altLang="zh-CN" b="0" i="0" dirty="0" smtClean="0">
              <a:latin typeface="苹方 常规" pitchFamily="34" charset="-122"/>
              <a:ea typeface="苹方 常规" pitchFamily="34" charset="-122"/>
            </a:rPr>
            <a:t>6</a:t>
          </a:r>
          <a:r>
            <a:rPr lang="zh-CN" altLang="en-US" b="0" i="0" dirty="0" smtClean="0">
              <a:latin typeface="苹方 常规" pitchFamily="34" charset="-122"/>
              <a:ea typeface="苹方 常规" pitchFamily="34" charset="-122"/>
            </a:rPr>
            <a:t>、项目实战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48CB9F87-1300-4D85-A9C4-F48003627297}" type="parTrans" cxnId="{36DCEE75-D551-41AA-956C-D60AA78E4F0C}">
      <dgm:prSet/>
      <dgm:spPr/>
      <dgm:t>
        <a:bodyPr/>
        <a:lstStyle/>
        <a:p>
          <a:endParaRPr lang="zh-CN" altLang="en-US"/>
        </a:p>
      </dgm:t>
    </dgm:pt>
    <dgm:pt modelId="{C9EF14CE-EB8B-464E-9167-4990428A4CC9}" type="sibTrans" cxnId="{36DCEE75-D551-41AA-956C-D60AA78E4F0C}">
      <dgm:prSet/>
      <dgm:spPr/>
      <dgm:t>
        <a:bodyPr/>
        <a:lstStyle/>
        <a:p>
          <a:endParaRPr lang="zh-CN" altLang="en-US"/>
        </a:p>
      </dgm:t>
    </dgm:pt>
    <dgm:pt modelId="{12FFC549-267D-4FB7-ACF2-0E68EA25DE28}" type="pres">
      <dgm:prSet presAssocID="{2512BC8E-1EA4-4621-B009-65166F1433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90966F-A0F3-4FC5-ACAC-1B6F36264280}" type="pres">
      <dgm:prSet presAssocID="{2E1052C8-9A9F-4962-8E5B-6BDBBC1883F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042BB9-3E3F-4941-8102-AF3214475B8E}" type="pres">
      <dgm:prSet presAssocID="{537EBED3-3CBF-41D2-8326-BBAD101F234E}" presName="spacer" presStyleCnt="0"/>
      <dgm:spPr/>
    </dgm:pt>
    <dgm:pt modelId="{9E0F3756-0F98-47F3-8056-80A9CBE74110}" type="pres">
      <dgm:prSet presAssocID="{B2764126-89BE-420E-9F76-6660D5FF091C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800BC2-B141-4AF0-AD5A-F766265EBFEA}" type="pres">
      <dgm:prSet presAssocID="{7D4A41CB-98A6-4452-8173-3B89345F6458}" presName="spacer" presStyleCnt="0"/>
      <dgm:spPr/>
    </dgm:pt>
    <dgm:pt modelId="{3C63B6E2-731F-4AEA-B87E-D747CB7B99CB}" type="pres">
      <dgm:prSet presAssocID="{5771F421-2A8D-45A5-B0A7-9B5488BD090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1BEB1F-4372-45F0-92C0-0584C4F903C9}" type="pres">
      <dgm:prSet presAssocID="{1008AAAC-5D6E-4F46-8DB0-F37F4F5D79A0}" presName="spacer" presStyleCnt="0"/>
      <dgm:spPr/>
    </dgm:pt>
    <dgm:pt modelId="{72D6E7BA-6AA5-43A9-B8A0-B59A9EDB15C9}" type="pres">
      <dgm:prSet presAssocID="{F03064D7-A624-45B5-A61B-60DE9B03F93A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E78D96-DDEF-42FA-ACD0-0F277CDB05E5}" type="pres">
      <dgm:prSet presAssocID="{AE1DAA24-CAA4-4B19-ADDB-CF3D7F55BCEF}" presName="spacer" presStyleCnt="0"/>
      <dgm:spPr/>
    </dgm:pt>
    <dgm:pt modelId="{BA99B9D7-557F-4620-BB44-B71D33E15919}" type="pres">
      <dgm:prSet presAssocID="{47AA8923-2BC2-4FCC-8467-3EDE3450028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D7EF25-6900-4896-B4AF-7F476C420FAE}" type="pres">
      <dgm:prSet presAssocID="{CDD44FDA-E7A7-45F1-9C55-69D59590690A}" presName="spacer" presStyleCnt="0"/>
      <dgm:spPr/>
    </dgm:pt>
    <dgm:pt modelId="{E09F411C-D5CA-4A88-995D-3787C618ECA5}" type="pres">
      <dgm:prSet presAssocID="{C38740BD-0F89-48EA-A062-602E941930B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3FEBB1-1E2E-448C-B30B-473292183378}" srcId="{2512BC8E-1EA4-4621-B009-65166F143301}" destId="{B2764126-89BE-420E-9F76-6660D5FF091C}" srcOrd="1" destOrd="0" parTransId="{B2CBDD55-8E1D-40D4-AB47-829A9EFEFD21}" sibTransId="{7D4A41CB-98A6-4452-8173-3B89345F6458}"/>
    <dgm:cxn modelId="{CC304702-F9D0-4A97-A700-88C67323CDE3}" type="presOf" srcId="{2512BC8E-1EA4-4621-B009-65166F143301}" destId="{12FFC549-267D-4FB7-ACF2-0E68EA25DE28}" srcOrd="0" destOrd="0" presId="urn:microsoft.com/office/officeart/2005/8/layout/vList2"/>
    <dgm:cxn modelId="{036F353F-A454-4924-A0D3-211783FC3B5D}" type="presOf" srcId="{B2764126-89BE-420E-9F76-6660D5FF091C}" destId="{9E0F3756-0F98-47F3-8056-80A9CBE74110}" srcOrd="0" destOrd="0" presId="urn:microsoft.com/office/officeart/2005/8/layout/vList2"/>
    <dgm:cxn modelId="{854DD427-2AED-4A12-B5B9-EC3722479615}" type="presOf" srcId="{F03064D7-A624-45B5-A61B-60DE9B03F93A}" destId="{72D6E7BA-6AA5-43A9-B8A0-B59A9EDB15C9}" srcOrd="0" destOrd="0" presId="urn:microsoft.com/office/officeart/2005/8/layout/vList2"/>
    <dgm:cxn modelId="{42A4370B-0B27-42A4-B5DC-3C2A5F5D280B}" type="presOf" srcId="{47AA8923-2BC2-4FCC-8467-3EDE3450028A}" destId="{BA99B9D7-557F-4620-BB44-B71D33E15919}" srcOrd="0" destOrd="0" presId="urn:microsoft.com/office/officeart/2005/8/layout/vList2"/>
    <dgm:cxn modelId="{E0830494-6EE4-4EC6-AE7F-F21A3D2FCADE}" srcId="{2512BC8E-1EA4-4621-B009-65166F143301}" destId="{2E1052C8-9A9F-4962-8E5B-6BDBBC1883F4}" srcOrd="0" destOrd="0" parTransId="{3F2EBD4C-4849-40D6-BF8D-50D6FACB9485}" sibTransId="{537EBED3-3CBF-41D2-8326-BBAD101F234E}"/>
    <dgm:cxn modelId="{760B49F0-85C7-4E0A-A48C-36CE42E2C7E0}" type="presOf" srcId="{2E1052C8-9A9F-4962-8E5B-6BDBBC1883F4}" destId="{9B90966F-A0F3-4FC5-ACAC-1B6F36264280}" srcOrd="0" destOrd="0" presId="urn:microsoft.com/office/officeart/2005/8/layout/vList2"/>
    <dgm:cxn modelId="{17D631E9-79B9-4DF7-BBDF-168FC3C9C2A7}" srcId="{2512BC8E-1EA4-4621-B009-65166F143301}" destId="{5771F421-2A8D-45A5-B0A7-9B5488BD090B}" srcOrd="2" destOrd="0" parTransId="{F15F9128-60CB-49E2-9B7D-278BC8043B81}" sibTransId="{1008AAAC-5D6E-4F46-8DB0-F37F4F5D79A0}"/>
    <dgm:cxn modelId="{36DCEE75-D551-41AA-956C-D60AA78E4F0C}" srcId="{2512BC8E-1EA4-4621-B009-65166F143301}" destId="{C38740BD-0F89-48EA-A062-602E941930BA}" srcOrd="5" destOrd="0" parTransId="{48CB9F87-1300-4D85-A9C4-F48003627297}" sibTransId="{C9EF14CE-EB8B-464E-9167-4990428A4CC9}"/>
    <dgm:cxn modelId="{F1A7AF93-6C1B-43A5-AE9B-E1D86AF5C103}" srcId="{2512BC8E-1EA4-4621-B009-65166F143301}" destId="{47AA8923-2BC2-4FCC-8467-3EDE3450028A}" srcOrd="4" destOrd="0" parTransId="{D3A8DDFA-A257-43F4-AF13-1D814FC6CF95}" sibTransId="{CDD44FDA-E7A7-45F1-9C55-69D59590690A}"/>
    <dgm:cxn modelId="{56251665-8869-4A7E-A116-FD77C073223C}" type="presOf" srcId="{C38740BD-0F89-48EA-A062-602E941930BA}" destId="{E09F411C-D5CA-4A88-995D-3787C618ECA5}" srcOrd="0" destOrd="0" presId="urn:microsoft.com/office/officeart/2005/8/layout/vList2"/>
    <dgm:cxn modelId="{9231E4E4-3A45-4DE7-9060-B7788142B30B}" srcId="{2512BC8E-1EA4-4621-B009-65166F143301}" destId="{F03064D7-A624-45B5-A61B-60DE9B03F93A}" srcOrd="3" destOrd="0" parTransId="{2A186E1B-44ED-442B-8164-726CAA017290}" sibTransId="{AE1DAA24-CAA4-4B19-ADDB-CF3D7F55BCEF}"/>
    <dgm:cxn modelId="{472FBC42-ACD9-4128-9ED1-70D8D117DDAC}" type="presOf" srcId="{5771F421-2A8D-45A5-B0A7-9B5488BD090B}" destId="{3C63B6E2-731F-4AEA-B87E-D747CB7B99CB}" srcOrd="0" destOrd="0" presId="urn:microsoft.com/office/officeart/2005/8/layout/vList2"/>
    <dgm:cxn modelId="{9B99AFBB-C73F-4E92-92F2-275EF064FCE6}" type="presParOf" srcId="{12FFC549-267D-4FB7-ACF2-0E68EA25DE28}" destId="{9B90966F-A0F3-4FC5-ACAC-1B6F36264280}" srcOrd="0" destOrd="0" presId="urn:microsoft.com/office/officeart/2005/8/layout/vList2"/>
    <dgm:cxn modelId="{28595914-B56B-4180-BC85-79427F4D4F90}" type="presParOf" srcId="{12FFC549-267D-4FB7-ACF2-0E68EA25DE28}" destId="{F7042BB9-3E3F-4941-8102-AF3214475B8E}" srcOrd="1" destOrd="0" presId="urn:microsoft.com/office/officeart/2005/8/layout/vList2"/>
    <dgm:cxn modelId="{FD8201BB-2CA9-4E49-9912-676B0F137BBE}" type="presParOf" srcId="{12FFC549-267D-4FB7-ACF2-0E68EA25DE28}" destId="{9E0F3756-0F98-47F3-8056-80A9CBE74110}" srcOrd="2" destOrd="0" presId="urn:microsoft.com/office/officeart/2005/8/layout/vList2"/>
    <dgm:cxn modelId="{51D6BBD0-887F-4BD6-BE55-7746AC4958E3}" type="presParOf" srcId="{12FFC549-267D-4FB7-ACF2-0E68EA25DE28}" destId="{68800BC2-B141-4AF0-AD5A-F766265EBFEA}" srcOrd="3" destOrd="0" presId="urn:microsoft.com/office/officeart/2005/8/layout/vList2"/>
    <dgm:cxn modelId="{172940F9-D6F2-4678-97E9-23876F8502E3}" type="presParOf" srcId="{12FFC549-267D-4FB7-ACF2-0E68EA25DE28}" destId="{3C63B6E2-731F-4AEA-B87E-D747CB7B99CB}" srcOrd="4" destOrd="0" presId="urn:microsoft.com/office/officeart/2005/8/layout/vList2"/>
    <dgm:cxn modelId="{170DA710-B63D-4CAE-AF22-2EFBCA6D0129}" type="presParOf" srcId="{12FFC549-267D-4FB7-ACF2-0E68EA25DE28}" destId="{7F1BEB1F-4372-45F0-92C0-0584C4F903C9}" srcOrd="5" destOrd="0" presId="urn:microsoft.com/office/officeart/2005/8/layout/vList2"/>
    <dgm:cxn modelId="{89DF9A68-6BB7-4E4A-A433-DE079C51F972}" type="presParOf" srcId="{12FFC549-267D-4FB7-ACF2-0E68EA25DE28}" destId="{72D6E7BA-6AA5-43A9-B8A0-B59A9EDB15C9}" srcOrd="6" destOrd="0" presId="urn:microsoft.com/office/officeart/2005/8/layout/vList2"/>
    <dgm:cxn modelId="{7C4FD53D-778E-44C6-B087-6E3A3A0C1FFA}" type="presParOf" srcId="{12FFC549-267D-4FB7-ACF2-0E68EA25DE28}" destId="{96E78D96-DDEF-42FA-ACD0-0F277CDB05E5}" srcOrd="7" destOrd="0" presId="urn:microsoft.com/office/officeart/2005/8/layout/vList2"/>
    <dgm:cxn modelId="{E89B3CE9-EFA4-4148-B111-A055BC5F4764}" type="presParOf" srcId="{12FFC549-267D-4FB7-ACF2-0E68EA25DE28}" destId="{BA99B9D7-557F-4620-BB44-B71D33E15919}" srcOrd="8" destOrd="0" presId="urn:microsoft.com/office/officeart/2005/8/layout/vList2"/>
    <dgm:cxn modelId="{E2EF98E6-621C-4A85-AF4E-746E23640A92}" type="presParOf" srcId="{12FFC549-267D-4FB7-ACF2-0E68EA25DE28}" destId="{67D7EF25-6900-4896-B4AF-7F476C420FAE}" srcOrd="9" destOrd="0" presId="urn:microsoft.com/office/officeart/2005/8/layout/vList2"/>
    <dgm:cxn modelId="{44D0A42C-134D-4E6E-A93D-0677D6ED2190}" type="presParOf" srcId="{12FFC549-267D-4FB7-ACF2-0E68EA25DE28}" destId="{E09F411C-D5CA-4A88-995D-3787C618ECA5}" srcOrd="10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6D965E-5391-433D-82BC-80772C18EC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33C22-6ED2-4344-BBB4-F0418415D8FE}">
      <dgm:prSet phldrT="[文本]"/>
      <dgm:spPr/>
      <dgm:t>
        <a:bodyPr/>
        <a:lstStyle/>
        <a:p>
          <a:r>
            <a:rPr lang="zh-CN" altLang="en-US" b="0" i="0" dirty="0" smtClean="0">
              <a:latin typeface="苹方 常规" pitchFamily="34" charset="-122"/>
              <a:ea typeface="苹方 常规" pitchFamily="34" charset="-122"/>
            </a:rPr>
            <a:t>探究性、项目式学习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1E13BBC3-0556-412E-BC8B-790C725C2854}" type="parTrans" cxnId="{867D137C-0F54-46DB-B14C-0D5941E89E50}">
      <dgm:prSet/>
      <dgm:spPr/>
      <dgm:t>
        <a:bodyPr/>
        <a:lstStyle/>
        <a:p>
          <a:endParaRPr lang="zh-CN" altLang="en-US"/>
        </a:p>
      </dgm:t>
    </dgm:pt>
    <dgm:pt modelId="{D01A71D1-D03D-4FCD-AD0D-CBA7AD7AAE0A}" type="sibTrans" cxnId="{867D137C-0F54-46DB-B14C-0D5941E89E50}">
      <dgm:prSet/>
      <dgm:spPr/>
      <dgm:t>
        <a:bodyPr/>
        <a:lstStyle/>
        <a:p>
          <a:endParaRPr lang="zh-CN" altLang="en-US"/>
        </a:p>
      </dgm:t>
    </dgm:pt>
    <dgm:pt modelId="{31DBD851-2FB6-4B9E-A981-880903F0AD4B}">
      <dgm:prSet phldrT="[文本]"/>
      <dgm:spPr/>
      <dgm:t>
        <a:bodyPr/>
        <a:lstStyle/>
        <a:p>
          <a:r>
            <a:rPr lang="zh-CN" altLang="en-US" b="0" i="0" dirty="0" smtClean="0">
              <a:latin typeface="苹方 常规" pitchFamily="34" charset="-122"/>
              <a:ea typeface="苹方 常规" pitchFamily="34" charset="-122"/>
            </a:rPr>
            <a:t>激发好奇心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A3D9434A-E214-4D63-98E1-5ACDB1ECF536}" type="parTrans" cxnId="{6353664D-72AA-4D56-B5C7-5C2344190A4E}">
      <dgm:prSet/>
      <dgm:spPr/>
      <dgm:t>
        <a:bodyPr/>
        <a:lstStyle/>
        <a:p>
          <a:endParaRPr lang="zh-CN" altLang="en-US"/>
        </a:p>
      </dgm:t>
    </dgm:pt>
    <dgm:pt modelId="{DC2A3191-1187-4479-905A-66DA3CD5C31F}" type="sibTrans" cxnId="{6353664D-72AA-4D56-B5C7-5C2344190A4E}">
      <dgm:prSet/>
      <dgm:spPr/>
      <dgm:t>
        <a:bodyPr/>
        <a:lstStyle/>
        <a:p>
          <a:endParaRPr lang="zh-CN" altLang="en-US"/>
        </a:p>
      </dgm:t>
    </dgm:pt>
    <dgm:pt modelId="{1A7052CD-770E-472B-AEB9-4FEC08997339}">
      <dgm:prSet phldrT="[文本]"/>
      <dgm:spPr/>
      <dgm:t>
        <a:bodyPr/>
        <a:lstStyle/>
        <a:p>
          <a:r>
            <a:rPr lang="zh-CN" altLang="en-US" b="0" i="0" dirty="0" smtClean="0">
              <a:latin typeface="苹方 常规" pitchFamily="34" charset="-122"/>
              <a:ea typeface="苹方 常规" pitchFamily="34" charset="-122"/>
            </a:rPr>
            <a:t>享受成就感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0850F85F-D9D7-4D15-B71B-EC8EF9BB19C7}" type="parTrans" cxnId="{FC22E9C6-8606-4A6A-AF1E-B2513913D18C}">
      <dgm:prSet/>
      <dgm:spPr/>
      <dgm:t>
        <a:bodyPr/>
        <a:lstStyle/>
        <a:p>
          <a:endParaRPr lang="zh-CN" altLang="en-US"/>
        </a:p>
      </dgm:t>
    </dgm:pt>
    <dgm:pt modelId="{E97A7E4C-17BD-4244-AE91-060E2AF1DE41}" type="sibTrans" cxnId="{FC22E9C6-8606-4A6A-AF1E-B2513913D18C}">
      <dgm:prSet/>
      <dgm:spPr/>
      <dgm:t>
        <a:bodyPr/>
        <a:lstStyle/>
        <a:p>
          <a:endParaRPr lang="zh-CN" altLang="en-US"/>
        </a:p>
      </dgm:t>
    </dgm:pt>
    <dgm:pt modelId="{E494BB4F-D782-4CCD-A49C-E1E2FC2F578A}" type="pres">
      <dgm:prSet presAssocID="{B16D965E-5391-433D-82BC-80772C18EC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18F1FD0-A3AA-400F-8D39-BD3D312D9E17}" type="pres">
      <dgm:prSet presAssocID="{21E33C22-6ED2-4344-BBB4-F0418415D8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040A6C-BA9E-4DE6-9A4D-B5C6BC791AB7}" type="pres">
      <dgm:prSet presAssocID="{D01A71D1-D03D-4FCD-AD0D-CBA7AD7AAE0A}" presName="spacer" presStyleCnt="0"/>
      <dgm:spPr/>
    </dgm:pt>
    <dgm:pt modelId="{20A84599-6602-4189-8759-E052ECF50B99}" type="pres">
      <dgm:prSet presAssocID="{31DBD851-2FB6-4B9E-A981-880903F0AD4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D856A4-BC3D-4E88-A83D-42742CF64A91}" type="pres">
      <dgm:prSet presAssocID="{DC2A3191-1187-4479-905A-66DA3CD5C31F}" presName="spacer" presStyleCnt="0"/>
      <dgm:spPr/>
    </dgm:pt>
    <dgm:pt modelId="{CF84F567-D01C-402F-934F-F6E02BEC1CE7}" type="pres">
      <dgm:prSet presAssocID="{1A7052CD-770E-472B-AEB9-4FEC0899733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1AA79D2-8806-4870-85EF-E18C4B8E15B5}" type="presOf" srcId="{B16D965E-5391-433D-82BC-80772C18ECD2}" destId="{E494BB4F-D782-4CCD-A49C-E1E2FC2F578A}" srcOrd="0" destOrd="0" presId="urn:microsoft.com/office/officeart/2005/8/layout/vList2"/>
    <dgm:cxn modelId="{867D137C-0F54-46DB-B14C-0D5941E89E50}" srcId="{B16D965E-5391-433D-82BC-80772C18ECD2}" destId="{21E33C22-6ED2-4344-BBB4-F0418415D8FE}" srcOrd="0" destOrd="0" parTransId="{1E13BBC3-0556-412E-BC8B-790C725C2854}" sibTransId="{D01A71D1-D03D-4FCD-AD0D-CBA7AD7AAE0A}"/>
    <dgm:cxn modelId="{606BA099-D5D8-454A-91E7-1EDF68A16DDB}" type="presOf" srcId="{1A7052CD-770E-472B-AEB9-4FEC08997339}" destId="{CF84F567-D01C-402F-934F-F6E02BEC1CE7}" srcOrd="0" destOrd="0" presId="urn:microsoft.com/office/officeart/2005/8/layout/vList2"/>
    <dgm:cxn modelId="{FC22E9C6-8606-4A6A-AF1E-B2513913D18C}" srcId="{B16D965E-5391-433D-82BC-80772C18ECD2}" destId="{1A7052CD-770E-472B-AEB9-4FEC08997339}" srcOrd="2" destOrd="0" parTransId="{0850F85F-D9D7-4D15-B71B-EC8EF9BB19C7}" sibTransId="{E97A7E4C-17BD-4244-AE91-060E2AF1DE41}"/>
    <dgm:cxn modelId="{6353664D-72AA-4D56-B5C7-5C2344190A4E}" srcId="{B16D965E-5391-433D-82BC-80772C18ECD2}" destId="{31DBD851-2FB6-4B9E-A981-880903F0AD4B}" srcOrd="1" destOrd="0" parTransId="{A3D9434A-E214-4D63-98E1-5ACDB1ECF536}" sibTransId="{DC2A3191-1187-4479-905A-66DA3CD5C31F}"/>
    <dgm:cxn modelId="{A64E3E46-7E51-4080-8E4A-0EE35A024F32}" type="presOf" srcId="{21E33C22-6ED2-4344-BBB4-F0418415D8FE}" destId="{918F1FD0-A3AA-400F-8D39-BD3D312D9E17}" srcOrd="0" destOrd="0" presId="urn:microsoft.com/office/officeart/2005/8/layout/vList2"/>
    <dgm:cxn modelId="{858674EB-183C-4A3D-B762-FDC547E30415}" type="presOf" srcId="{31DBD851-2FB6-4B9E-A981-880903F0AD4B}" destId="{20A84599-6602-4189-8759-E052ECF50B99}" srcOrd="0" destOrd="0" presId="urn:microsoft.com/office/officeart/2005/8/layout/vList2"/>
    <dgm:cxn modelId="{CEF62BD1-E758-46EE-B26D-1662AF2F2221}" type="presParOf" srcId="{E494BB4F-D782-4CCD-A49C-E1E2FC2F578A}" destId="{918F1FD0-A3AA-400F-8D39-BD3D312D9E17}" srcOrd="0" destOrd="0" presId="urn:microsoft.com/office/officeart/2005/8/layout/vList2"/>
    <dgm:cxn modelId="{A0B00B2B-F371-427D-A1AE-A168136C3998}" type="presParOf" srcId="{E494BB4F-D782-4CCD-A49C-E1E2FC2F578A}" destId="{B2040A6C-BA9E-4DE6-9A4D-B5C6BC791AB7}" srcOrd="1" destOrd="0" presId="urn:microsoft.com/office/officeart/2005/8/layout/vList2"/>
    <dgm:cxn modelId="{09AFFCC1-FFEF-41F7-8AE6-B5B95F8A573E}" type="presParOf" srcId="{E494BB4F-D782-4CCD-A49C-E1E2FC2F578A}" destId="{20A84599-6602-4189-8759-E052ECF50B99}" srcOrd="2" destOrd="0" presId="urn:microsoft.com/office/officeart/2005/8/layout/vList2"/>
    <dgm:cxn modelId="{B8C46998-CA14-49B6-AB38-5F97337B77CA}" type="presParOf" srcId="{E494BB4F-D782-4CCD-A49C-E1E2FC2F578A}" destId="{03D856A4-BC3D-4E88-A83D-42742CF64A91}" srcOrd="3" destOrd="0" presId="urn:microsoft.com/office/officeart/2005/8/layout/vList2"/>
    <dgm:cxn modelId="{44104C98-7176-47DA-B072-E41F914BC077}" type="presParOf" srcId="{E494BB4F-D782-4CCD-A49C-E1E2FC2F578A}" destId="{CF84F567-D01C-402F-934F-F6E02BEC1CE7}" srcOrd="4" destOrd="0" presId="urn:microsoft.com/office/officeart/2005/8/layout/v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16DA3F-FAF8-457B-BA49-7444B494F63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17DFD1-457F-4DD8-AC8D-B96F3533E31A}">
      <dgm:prSet phldrT="[文本]"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树莓派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57ECB9B6-DEEC-42EA-80FC-2E1B7DCFDA45}" type="parTrans" cxnId="{2B0DBAB7-EDA6-41DF-97A6-936D90077E5F}">
      <dgm:prSet/>
      <dgm:spPr/>
      <dgm:t>
        <a:bodyPr/>
        <a:lstStyle/>
        <a:p>
          <a:endParaRPr lang="zh-CN" altLang="en-US"/>
        </a:p>
      </dgm:t>
    </dgm:pt>
    <dgm:pt modelId="{4BB530F3-C6A6-4E91-8168-E4BC9777B10D}" type="sibTrans" cxnId="{2B0DBAB7-EDA6-41DF-97A6-936D90077E5F}">
      <dgm:prSet/>
      <dgm:spPr/>
      <dgm:t>
        <a:bodyPr/>
        <a:lstStyle/>
        <a:p>
          <a:endParaRPr lang="zh-CN" altLang="en-US"/>
        </a:p>
      </dgm:t>
    </dgm:pt>
    <dgm:pt modelId="{8014682F-FE65-4DF4-AC33-33EC52CBF61D}">
      <dgm:prSet phldrT="[文本]"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软件架构优化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3E40C0A5-AF38-4C89-BC93-F06DC405CB51}" type="parTrans" cxnId="{5BA6C716-E2D7-49D4-902C-DAAAACC1B216}">
      <dgm:prSet/>
      <dgm:spPr/>
      <dgm:t>
        <a:bodyPr/>
        <a:lstStyle/>
        <a:p>
          <a:endParaRPr lang="zh-CN" altLang="en-US"/>
        </a:p>
      </dgm:t>
    </dgm:pt>
    <dgm:pt modelId="{C6733901-39AD-4B06-A8DE-520EDCD82629}" type="sibTrans" cxnId="{5BA6C716-E2D7-49D4-902C-DAAAACC1B216}">
      <dgm:prSet/>
      <dgm:spPr/>
      <dgm:t>
        <a:bodyPr/>
        <a:lstStyle/>
        <a:p>
          <a:endParaRPr lang="zh-CN" altLang="en-US"/>
        </a:p>
      </dgm:t>
    </dgm:pt>
    <dgm:pt modelId="{258D0E9E-C67D-4B93-953D-72AB91F72821}">
      <dgm:prSet phldrT="[文本]"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易学好用的工具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5FBE20DF-D031-4EC6-A7B8-97D36586248A}" type="parTrans" cxnId="{10095679-3C02-4998-B901-ED5264B90CC8}">
      <dgm:prSet/>
      <dgm:spPr/>
      <dgm:t>
        <a:bodyPr/>
        <a:lstStyle/>
        <a:p>
          <a:endParaRPr lang="zh-CN" altLang="en-US"/>
        </a:p>
      </dgm:t>
    </dgm:pt>
    <dgm:pt modelId="{2BE912E5-F6E7-40F4-B737-64C04BDA197D}" type="sibTrans" cxnId="{10095679-3C02-4998-B901-ED5264B90CC8}">
      <dgm:prSet/>
      <dgm:spPr/>
      <dgm:t>
        <a:bodyPr/>
        <a:lstStyle/>
        <a:p>
          <a:endParaRPr lang="zh-CN" altLang="en-US"/>
        </a:p>
      </dgm:t>
    </dgm:pt>
    <dgm:pt modelId="{FEBF3205-9F24-4104-BB05-1C8B6BBE7525}">
      <dgm:prSet phldrT="[文本]"/>
      <dgm:spPr/>
      <dgm:t>
        <a:bodyPr/>
        <a:lstStyle/>
        <a:p>
          <a:r>
            <a:rPr lang="en-US" altLang="zh-CN" dirty="0" err="1" smtClean="0">
              <a:latin typeface="苹方 常规" pitchFamily="34" charset="-122"/>
              <a:ea typeface="苹方 常规" pitchFamily="34" charset="-122"/>
            </a:rPr>
            <a:t>Bootloader</a:t>
          </a:r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和数据手册闭源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A3495F03-E9CA-4C7C-8B1C-8E33CFBDB437}" type="parTrans" cxnId="{1FC3180F-1047-43CB-8A62-814AFC6853EA}">
      <dgm:prSet/>
      <dgm:spPr/>
      <dgm:t>
        <a:bodyPr/>
        <a:lstStyle/>
        <a:p>
          <a:endParaRPr lang="zh-CN" altLang="en-US"/>
        </a:p>
      </dgm:t>
    </dgm:pt>
    <dgm:pt modelId="{EA45697E-81E4-435F-A915-8A28B298247D}" type="sibTrans" cxnId="{1FC3180F-1047-43CB-8A62-814AFC6853EA}">
      <dgm:prSet/>
      <dgm:spPr/>
      <dgm:t>
        <a:bodyPr/>
        <a:lstStyle/>
        <a:p>
          <a:endParaRPr lang="zh-CN" altLang="en-US"/>
        </a:p>
      </dgm:t>
    </dgm:pt>
    <dgm:pt modelId="{9DD662AB-86B5-4F5C-96E0-FC0CD00D579D}" type="pres">
      <dgm:prSet presAssocID="{6216DA3F-FAF8-457B-BA49-7444B494F63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8082EE-C4B3-467A-B669-EF174E7B141C}" type="pres">
      <dgm:prSet presAssocID="{8617DFD1-457F-4DD8-AC8D-B96F3533E31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A94CFC2-E44B-4E2F-B7FC-95013E01407D}" type="pres">
      <dgm:prSet presAssocID="{3E40C0A5-AF38-4C89-BC93-F06DC405CB51}" presName="parTrans" presStyleLbl="bgSibTrans2D1" presStyleIdx="0" presStyleCnt="3"/>
      <dgm:spPr/>
      <dgm:t>
        <a:bodyPr/>
        <a:lstStyle/>
        <a:p>
          <a:endParaRPr lang="zh-CN" altLang="en-US"/>
        </a:p>
      </dgm:t>
    </dgm:pt>
    <dgm:pt modelId="{7A30E13F-BF4C-464D-A251-A0F4F4C2273A}" type="pres">
      <dgm:prSet presAssocID="{8014682F-FE65-4DF4-AC33-33EC52CBF61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AEDDF-CBE1-48FA-B1FF-9B11DBEC578D}" type="pres">
      <dgm:prSet presAssocID="{5FBE20DF-D031-4EC6-A7B8-97D36586248A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3EFEA8F7-B8AA-4F23-8FA7-C7DDF38F1A91}" type="pres">
      <dgm:prSet presAssocID="{258D0E9E-C67D-4B93-953D-72AB91F7282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C82181-B149-4516-8F9D-CFD8108E5195}" type="pres">
      <dgm:prSet presAssocID="{A3495F03-E9CA-4C7C-8B1C-8E33CFBDB437}" presName="par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9E626BFC-1462-4BA3-8A64-3C1352D604C5}" type="pres">
      <dgm:prSet presAssocID="{FEBF3205-9F24-4104-BB05-1C8B6BBE752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7ACEBC8-9651-4058-A25A-98A999468892}" type="presOf" srcId="{258D0E9E-C67D-4B93-953D-72AB91F72821}" destId="{3EFEA8F7-B8AA-4F23-8FA7-C7DDF38F1A91}" srcOrd="0" destOrd="0" presId="urn:microsoft.com/office/officeart/2005/8/layout/radial4"/>
    <dgm:cxn modelId="{09454A88-CBB5-42F4-A747-39DE04A621DD}" type="presOf" srcId="{6216DA3F-FAF8-457B-BA49-7444B494F631}" destId="{9DD662AB-86B5-4F5C-96E0-FC0CD00D579D}" srcOrd="0" destOrd="0" presId="urn:microsoft.com/office/officeart/2005/8/layout/radial4"/>
    <dgm:cxn modelId="{D987E934-FE0D-41D4-8B64-9F0187039555}" type="presOf" srcId="{FEBF3205-9F24-4104-BB05-1C8B6BBE7525}" destId="{9E626BFC-1462-4BA3-8A64-3C1352D604C5}" srcOrd="0" destOrd="0" presId="urn:microsoft.com/office/officeart/2005/8/layout/radial4"/>
    <dgm:cxn modelId="{F99C5F68-34B5-4EFC-AE28-65630D745D03}" type="presOf" srcId="{A3495F03-E9CA-4C7C-8B1C-8E33CFBDB437}" destId="{37C82181-B149-4516-8F9D-CFD8108E5195}" srcOrd="0" destOrd="0" presId="urn:microsoft.com/office/officeart/2005/8/layout/radial4"/>
    <dgm:cxn modelId="{1FC3180F-1047-43CB-8A62-814AFC6853EA}" srcId="{8617DFD1-457F-4DD8-AC8D-B96F3533E31A}" destId="{FEBF3205-9F24-4104-BB05-1C8B6BBE7525}" srcOrd="2" destOrd="0" parTransId="{A3495F03-E9CA-4C7C-8B1C-8E33CFBDB437}" sibTransId="{EA45697E-81E4-435F-A915-8A28B298247D}"/>
    <dgm:cxn modelId="{5BA6C716-E2D7-49D4-902C-DAAAACC1B216}" srcId="{8617DFD1-457F-4DD8-AC8D-B96F3533E31A}" destId="{8014682F-FE65-4DF4-AC33-33EC52CBF61D}" srcOrd="0" destOrd="0" parTransId="{3E40C0A5-AF38-4C89-BC93-F06DC405CB51}" sibTransId="{C6733901-39AD-4B06-A8DE-520EDCD82629}"/>
    <dgm:cxn modelId="{66C158A0-D532-472F-BCE8-9833BE53BD20}" type="presOf" srcId="{5FBE20DF-D031-4EC6-A7B8-97D36586248A}" destId="{665AEDDF-CBE1-48FA-B1FF-9B11DBEC578D}" srcOrd="0" destOrd="0" presId="urn:microsoft.com/office/officeart/2005/8/layout/radial4"/>
    <dgm:cxn modelId="{10095679-3C02-4998-B901-ED5264B90CC8}" srcId="{8617DFD1-457F-4DD8-AC8D-B96F3533E31A}" destId="{258D0E9E-C67D-4B93-953D-72AB91F72821}" srcOrd="1" destOrd="0" parTransId="{5FBE20DF-D031-4EC6-A7B8-97D36586248A}" sibTransId="{2BE912E5-F6E7-40F4-B737-64C04BDA197D}"/>
    <dgm:cxn modelId="{2B0DBAB7-EDA6-41DF-97A6-936D90077E5F}" srcId="{6216DA3F-FAF8-457B-BA49-7444B494F631}" destId="{8617DFD1-457F-4DD8-AC8D-B96F3533E31A}" srcOrd="0" destOrd="0" parTransId="{57ECB9B6-DEEC-42EA-80FC-2E1B7DCFDA45}" sibTransId="{4BB530F3-C6A6-4E91-8168-E4BC9777B10D}"/>
    <dgm:cxn modelId="{C841ED9B-1FBA-4BFA-9163-2FFC5901FE85}" type="presOf" srcId="{8014682F-FE65-4DF4-AC33-33EC52CBF61D}" destId="{7A30E13F-BF4C-464D-A251-A0F4F4C2273A}" srcOrd="0" destOrd="0" presId="urn:microsoft.com/office/officeart/2005/8/layout/radial4"/>
    <dgm:cxn modelId="{52861242-E949-4EA9-80AD-F2403A958BB1}" type="presOf" srcId="{8617DFD1-457F-4DD8-AC8D-B96F3533E31A}" destId="{5A8082EE-C4B3-467A-B669-EF174E7B141C}" srcOrd="0" destOrd="0" presId="urn:microsoft.com/office/officeart/2005/8/layout/radial4"/>
    <dgm:cxn modelId="{84C45FB5-DF42-4DA2-A3B9-44B3629BD926}" type="presOf" srcId="{3E40C0A5-AF38-4C89-BC93-F06DC405CB51}" destId="{3A94CFC2-E44B-4E2F-B7FC-95013E01407D}" srcOrd="0" destOrd="0" presId="urn:microsoft.com/office/officeart/2005/8/layout/radial4"/>
    <dgm:cxn modelId="{8CB827A9-A38C-4709-B0E4-2D7ECE6FCD84}" type="presParOf" srcId="{9DD662AB-86B5-4F5C-96E0-FC0CD00D579D}" destId="{5A8082EE-C4B3-467A-B669-EF174E7B141C}" srcOrd="0" destOrd="0" presId="urn:microsoft.com/office/officeart/2005/8/layout/radial4"/>
    <dgm:cxn modelId="{2A7E0C2C-823C-4B21-8299-4C6B786E61E4}" type="presParOf" srcId="{9DD662AB-86B5-4F5C-96E0-FC0CD00D579D}" destId="{3A94CFC2-E44B-4E2F-B7FC-95013E01407D}" srcOrd="1" destOrd="0" presId="urn:microsoft.com/office/officeart/2005/8/layout/radial4"/>
    <dgm:cxn modelId="{4FC4B31D-EE72-4881-AA92-7C6EE886E466}" type="presParOf" srcId="{9DD662AB-86B5-4F5C-96E0-FC0CD00D579D}" destId="{7A30E13F-BF4C-464D-A251-A0F4F4C2273A}" srcOrd="2" destOrd="0" presId="urn:microsoft.com/office/officeart/2005/8/layout/radial4"/>
    <dgm:cxn modelId="{968C533A-8AB6-466B-B1CA-3DEBA8D568EC}" type="presParOf" srcId="{9DD662AB-86B5-4F5C-96E0-FC0CD00D579D}" destId="{665AEDDF-CBE1-48FA-B1FF-9B11DBEC578D}" srcOrd="3" destOrd="0" presId="urn:microsoft.com/office/officeart/2005/8/layout/radial4"/>
    <dgm:cxn modelId="{74DEDC00-44A6-4AC7-9891-C1243FBE5846}" type="presParOf" srcId="{9DD662AB-86B5-4F5C-96E0-FC0CD00D579D}" destId="{3EFEA8F7-B8AA-4F23-8FA7-C7DDF38F1A91}" srcOrd="4" destOrd="0" presId="urn:microsoft.com/office/officeart/2005/8/layout/radial4"/>
    <dgm:cxn modelId="{A33981FE-1BB9-42DF-9CD1-6AA5A258AD83}" type="presParOf" srcId="{9DD662AB-86B5-4F5C-96E0-FC0CD00D579D}" destId="{37C82181-B149-4516-8F9D-CFD8108E5195}" srcOrd="5" destOrd="0" presId="urn:microsoft.com/office/officeart/2005/8/layout/radial4"/>
    <dgm:cxn modelId="{111533C2-74FA-4417-9223-71655114A970}" type="presParOf" srcId="{9DD662AB-86B5-4F5C-96E0-FC0CD00D579D}" destId="{9E626BFC-1462-4BA3-8A64-3C1352D604C5}" srcOrd="6" destOrd="0" presId="urn:microsoft.com/office/officeart/2005/8/layout/radial4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050291" y="-472648"/>
          <a:ext cx="3661856" cy="3661856"/>
        </a:xfrm>
        <a:prstGeom prst="blockArc">
          <a:avLst>
            <a:gd name="adj1" fmla="val 18900000"/>
            <a:gd name="adj2" fmla="val 2700000"/>
            <a:gd name="adj3" fmla="val 59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99371" y="388087"/>
          <a:ext cx="2855432" cy="77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60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文本显示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99371" y="388087"/>
        <a:ext cx="2855432" cy="776066"/>
      </dsp:txXfrm>
    </dsp:sp>
    <dsp:sp modelId="{CE740109-A4D7-4E81-ABD0-9518AF64FF93}">
      <dsp:nvSpPr>
        <dsp:cNvPr id="0" name=""/>
        <dsp:cNvSpPr/>
      </dsp:nvSpPr>
      <dsp:spPr>
        <a:xfrm>
          <a:off x="14329" y="291079"/>
          <a:ext cx="970083" cy="970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9B5A2-2916-463E-8D44-C16D2EF2D27D}">
      <dsp:nvSpPr>
        <dsp:cNvPr id="0" name=""/>
        <dsp:cNvSpPr/>
      </dsp:nvSpPr>
      <dsp:spPr>
        <a:xfrm>
          <a:off x="499371" y="1552405"/>
          <a:ext cx="2855432" cy="77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60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文本显示实验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99371" y="1552405"/>
        <a:ext cx="2855432" cy="776066"/>
      </dsp:txXfrm>
    </dsp:sp>
    <dsp:sp modelId="{1ABE96DC-0716-4BAC-9D52-6A0550E74620}">
      <dsp:nvSpPr>
        <dsp:cNvPr id="0" name=""/>
        <dsp:cNvSpPr/>
      </dsp:nvSpPr>
      <dsp:spPr>
        <a:xfrm>
          <a:off x="14329" y="1455397"/>
          <a:ext cx="970083" cy="970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>
                <a:ea typeface="苹方 常规" pitchFamily="34" charset="-122"/>
              </a:rPr>
              <a:pPr/>
              <a:t>2020/3/11</a:t>
            </a:fld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>
                <a:ea typeface="苹方 常规" pitchFamily="34" charset="-122"/>
              </a:rPr>
              <a:pPr/>
              <a:t>‹#›</a:t>
            </a:fld>
            <a:endParaRPr lang="zh-CN" altLang="en-US" dirty="0">
              <a:ea typeface="苹方 常规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E00117C1-E066-4E5E-955A-4C1A7D630DE0}" type="datetimeFigureOut">
              <a:rPr lang="zh-CN" altLang="en-US" smtClean="0"/>
              <a:pPr/>
              <a:t>2020/3/11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苹方 常规" pitchFamily="34" charset="-122"/>
                <a:ea typeface="苹方 常规" pitchFamily="34" charset="-122"/>
              </a:rPr>
              <a:t>公众号</a:t>
            </a:r>
            <a:endParaRPr lang="zh-CN" altLang="en-US" sz="1400" dirty="0"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苹方 常规" pitchFamily="34" charset="-122"/>
                <a:ea typeface="苹方 常规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15272" y="500042"/>
            <a:ext cx="142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Linux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80000" y="460003"/>
            <a:ext cx="3206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如何学习</a:t>
            </a:r>
            <a:r>
              <a:rPr lang="en-US" altLang="zh-CN" sz="2800" dirty="0" smtClean="0">
                <a:latin typeface="苹方 常规" pitchFamily="34" charset="-122"/>
                <a:ea typeface="苹方 常规" pitchFamily="34" charset="-122"/>
              </a:rPr>
              <a:t>Linux</a:t>
            </a:r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开发</a:t>
            </a:r>
            <a:endParaRPr lang="zh-CN" altLang="en-US" sz="28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413446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苹方 常规" pitchFamily="34" charset="-122"/>
                <a:ea typeface="苹方 常规" pitchFamily="34" charset="-122"/>
              </a:rPr>
              <a:t>[</a:t>
            </a:r>
            <a:r>
              <a:rPr lang="zh-CN" altLang="en-US" sz="2000" dirty="0">
                <a:latin typeface="苹方 常规" pitchFamily="34" charset="-122"/>
                <a:ea typeface="苹方 常规" pitchFamily="34" charset="-122"/>
              </a:rPr>
              <a:t>野火</a:t>
            </a:r>
            <a:r>
              <a:rPr lang="en-US" altLang="zh-CN" sz="2000" dirty="0" smtClean="0">
                <a:latin typeface="苹方 常规" pitchFamily="34" charset="-122"/>
                <a:ea typeface="苹方 常规" pitchFamily="34" charset="-122"/>
              </a:rPr>
              <a:t>]《i.MX</a:t>
            </a:r>
            <a:r>
              <a:rPr lang="en-US" altLang="zh-CN" sz="2000" baseline="0" dirty="0" smtClean="0">
                <a:latin typeface="苹方 常规" pitchFamily="34" charset="-122"/>
                <a:ea typeface="苹方 常规" pitchFamily="34" charset="-122"/>
              </a:rPr>
              <a:t> Linux</a:t>
            </a:r>
            <a:r>
              <a:rPr lang="zh-CN" altLang="en-US" sz="2000" baseline="0" dirty="0" smtClean="0">
                <a:latin typeface="苹方 常规" pitchFamily="34" charset="-122"/>
                <a:ea typeface="苹方 常规" pitchFamily="34" charset="-122"/>
              </a:rPr>
              <a:t>开发实战指南</a:t>
            </a:r>
            <a:r>
              <a:rPr lang="en-US" altLang="zh-CN" sz="2000" dirty="0" smtClean="0">
                <a:latin typeface="苹方 常规" pitchFamily="34" charset="-122"/>
                <a:ea typeface="苹方 常规" pitchFamily="34" charset="-122"/>
              </a:rPr>
              <a:t>》</a:t>
            </a:r>
            <a:endParaRPr lang="zh-CN" altLang="en-US" sz="2000" dirty="0">
              <a:latin typeface="苹方 常规" pitchFamily="34" charset="-122"/>
              <a:ea typeface="苹方 常规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715272" y="500042"/>
            <a:ext cx="142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Linux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356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为什么学习</a:t>
            </a:r>
            <a:r>
              <a:rPr lang="en-US" altLang="zh-CN" sz="2800" dirty="0" smtClean="0">
                <a:latin typeface="苹方 常规" pitchFamily="34" charset="-122"/>
                <a:ea typeface="苹方 常规" pitchFamily="34" charset="-122"/>
              </a:rPr>
              <a:t>Linux</a:t>
            </a:r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开发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2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苹方 常规" pitchFamily="34" charset="-122"/>
              <a:ea typeface="苹方 常规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如何学习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Linux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开发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苹方 常规" pitchFamily="34" charset="-122"/>
                <a:ea typeface="苹方 常规" pitchFamily="34" charset="-122"/>
              </a:rPr>
              <a:t>主讲内容</a:t>
            </a:r>
            <a:endParaRPr lang="zh-CN" altLang="en-US" sz="4400" dirty="0">
              <a:latin typeface="苹方 常规" pitchFamily="34" charset="-122"/>
              <a:ea typeface="苹方 常规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="" xmlns:p14="http://schemas.microsoft.com/office/powerpoint/2010/main" val="3111853868"/>
              </p:ext>
            </p:extLst>
          </p:nvPr>
        </p:nvGraphicFramePr>
        <p:xfrm>
          <a:off x="2887432" y="2420888"/>
          <a:ext cx="3899145" cy="271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94750" y="297257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苹方 常规" pitchFamily="34" charset="-122"/>
                <a:ea typeface="苹方 常规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苹方 常规" pitchFamily="34" charset="-122"/>
              <a:ea typeface="苹方 常规" pitchFamily="34" charset="-122"/>
              <a:cs typeface="阿里巴巴普惠体 Medium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4748" y="4124697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苹方 常规" pitchFamily="34" charset="-122"/>
                <a:ea typeface="苹方 常规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苹方 常规" pitchFamily="34" charset="-122"/>
              <a:ea typeface="苹方 常规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1. Linux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传统学习路线</a:t>
            </a:r>
            <a:endParaRPr lang="zh-CN" altLang="en-US" sz="3600" dirty="0">
              <a:latin typeface="苹方 常规" pitchFamily="34" charset="-122"/>
              <a:ea typeface="苹方 常规" pitchFamily="34" charset="-122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1714480" y="2357430"/>
          <a:ext cx="5810248" cy="3563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0601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3966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2. 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树莓派教育理念</a:t>
            </a:r>
            <a:endParaRPr lang="zh-CN" altLang="en-US" sz="3600" dirty="0"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26" name="AutoShape 2" descr="树莓派案例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苹方 常规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357430"/>
            <a:ext cx="2143140" cy="170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2357430"/>
            <a:ext cx="19526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4429132"/>
            <a:ext cx="2214578" cy="17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4429132"/>
            <a:ext cx="2057165" cy="172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418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3966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2. 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树莓派教育理念</a:t>
            </a:r>
            <a:endParaRPr lang="zh-CN" altLang="en-US" sz="3600" dirty="0">
              <a:latin typeface="苹方 常规" pitchFamily="34" charset="-122"/>
              <a:ea typeface="苹方 常规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785918" y="2500306"/>
          <a:ext cx="4333884" cy="2460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6418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1928794" y="1857364"/>
          <a:ext cx="5476892" cy="3175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6418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谢谢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苹方 常规" pitchFamily="34" charset="-122"/>
                <a:ea typeface="苹方 常规" pitchFamily="34" charset="-122"/>
              </a:rPr>
              <a:t>公众号</a:t>
            </a:r>
            <a:endParaRPr lang="zh-CN" altLang="en-US" sz="1400" dirty="0"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苹方 常规" pitchFamily="34" charset="-122"/>
                <a:ea typeface="苹方 常规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="" xmlns:p14="http://schemas.microsoft.com/office/powerpoint/2010/main" val="208036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4459</TotalTime>
  <Words>117</Words>
  <Application>Microsoft Office PowerPoint</Application>
  <PresentationFormat>全屏显示(4:3)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92</cp:revision>
  <dcterms:modified xsi:type="dcterms:W3CDTF">2020-03-11T07:15:50Z</dcterms:modified>
</cp:coreProperties>
</file>