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63" r:id="rId5"/>
    <p:sldId id="265" r:id="rId6"/>
    <p:sldId id="266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98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zh-CN" sz="2400" dirty="0" smtClean="0">
              <a:latin typeface="苹方 常规" pitchFamily="34" charset="-122"/>
              <a:ea typeface="苹方 常规" pitchFamily="34" charset="-122"/>
            </a:rPr>
            <a:t>安装虚拟机</a:t>
          </a:r>
          <a:r>
            <a:rPr lang="en-US" altLang="zh-CN" sz="2400" dirty="0" err="1" smtClean="0">
              <a:latin typeface="苹方 常规" pitchFamily="34" charset="-122"/>
              <a:ea typeface="苹方 常规" pitchFamily="34" charset="-122"/>
            </a:rPr>
            <a:t>VirtualBox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苹方 常规" pitchFamily="34" charset="-122"/>
              <a:ea typeface="苹方 常规" pitchFamily="34" charset="-122"/>
            </a:rPr>
            <a:t>  </a:t>
          </a: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安装</a:t>
          </a:r>
          <a:r>
            <a:rPr lang="en-US" altLang="zh-CN" sz="2400" dirty="0" err="1" smtClean="0">
              <a:latin typeface="苹方 常规" pitchFamily="34" charset="-122"/>
              <a:ea typeface="苹方 常规" pitchFamily="34" charset="-122"/>
            </a:rPr>
            <a:t>Ubuntu</a:t>
          </a: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系统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D8AF94E4-8950-4193-8DF8-FF804F62A446}">
      <dgm:prSet phldrT="[文本]" custT="1"/>
      <dgm:spPr/>
      <dgm:t>
        <a:bodyPr/>
        <a:lstStyle/>
        <a:p>
          <a:r>
            <a:rPr lang="zh-CN" altLang="en-US" sz="2000" dirty="0" smtClean="0">
              <a:latin typeface="苹方 常规" pitchFamily="34" charset="-122"/>
              <a:ea typeface="苹方 常规" pitchFamily="34" charset="-122"/>
            </a:rPr>
            <a:t>  </a:t>
          </a: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设置网络、共享文件夹</a:t>
          </a:r>
          <a:endParaRPr lang="zh-CN" altLang="en-US" sz="2400" dirty="0"/>
        </a:p>
      </dgm:t>
    </dgm:pt>
    <dgm:pt modelId="{1A71534A-18CA-4F03-984C-FCF00A7D1A42}" type="parTrans" cxnId="{F33B8A1E-9634-4877-ACC7-EB96C38EEC85}">
      <dgm:prSet/>
      <dgm:spPr/>
    </dgm:pt>
    <dgm:pt modelId="{E8FC87D9-35E6-43E8-A838-DD3A7BDA414E}" type="sibTrans" cxnId="{F33B8A1E-9634-4877-ACC7-EB96C38EEC85}">
      <dgm:prSet/>
      <dgm:spPr/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  <dgm:t>
        <a:bodyPr/>
        <a:lstStyle/>
        <a:p>
          <a:endParaRPr lang="zh-CN" altLang="en-US"/>
        </a:p>
      </dgm:t>
    </dgm:pt>
    <dgm:pt modelId="{7CC8BB2F-A04B-4181-A3EE-8CA600D276A0}" type="pres">
      <dgm:prSet presAssocID="{DCBEDBE2-A610-441D-BA40-1E34A5909F49}" presName="cycle" presStyleCnt="0"/>
      <dgm:spPr/>
      <dgm:t>
        <a:bodyPr/>
        <a:lstStyle/>
        <a:p>
          <a:endParaRPr lang="zh-CN" altLang="en-US"/>
        </a:p>
      </dgm:t>
    </dgm:pt>
    <dgm:pt modelId="{570D7885-41F3-428F-BC90-3346835CED5F}" type="pres">
      <dgm:prSet presAssocID="{DCBEDBE2-A610-441D-BA40-1E34A5909F49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91F5E6C8-677F-4ACE-98DF-C03FBBAA65AE}" type="pres">
      <dgm:prSet presAssocID="{DCBEDBE2-A610-441D-BA40-1E34A5909F49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F51A21D8-BD1F-456F-9A99-440F74E73C97}" type="pres">
      <dgm:prSet presAssocID="{DA0E8E73-C083-4ECE-864B-5B73B76E0854}" presName="text_1" presStyleLbl="node1" presStyleIdx="0" presStyleCnt="3" custScaleX="1031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  <dgm:t>
        <a:bodyPr/>
        <a:lstStyle/>
        <a:p>
          <a:endParaRPr lang="zh-CN" altLang="en-US"/>
        </a:p>
      </dgm:t>
    </dgm:pt>
    <dgm:pt modelId="{CE740109-A4D7-4E81-ABD0-9518AF64FF93}" type="pres">
      <dgm:prSet presAssocID="{DA0E8E73-C083-4ECE-864B-5B73B76E0854}" presName="accentRepeatNode" presStyleLbl="solidFgAcc1" presStyleIdx="0" presStyleCnt="3"/>
      <dgm:spPr/>
      <dgm:t>
        <a:bodyPr/>
        <a:lstStyle/>
        <a:p>
          <a:endParaRPr lang="zh-CN" altLang="en-US"/>
        </a:p>
      </dgm:t>
    </dgm:pt>
    <dgm:pt modelId="{4DB9B5A2-2916-463E-8D44-C16D2EF2D27D}" type="pres">
      <dgm:prSet presAssocID="{2C6C1D5B-2FD6-453A-874A-F756D9AB67BB}" presName="text_2" presStyleLbl="node1" presStyleIdx="1" presStyleCnt="3" custScaleX="1096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  <dgm:t>
        <a:bodyPr/>
        <a:lstStyle/>
        <a:p>
          <a:endParaRPr lang="zh-CN" altLang="en-US"/>
        </a:p>
      </dgm:t>
    </dgm:pt>
    <dgm:pt modelId="{1ABE96DC-0716-4BAC-9D52-6A0550E74620}" type="pres">
      <dgm:prSet presAssocID="{2C6C1D5B-2FD6-453A-874A-F756D9AB67BB}" presName="accentRepeatNode" presStyleLbl="solidFgAcc1" presStyleIdx="1" presStyleCnt="3"/>
      <dgm:spPr/>
      <dgm:t>
        <a:bodyPr/>
        <a:lstStyle/>
        <a:p>
          <a:endParaRPr lang="zh-CN" altLang="en-US"/>
        </a:p>
      </dgm:t>
    </dgm:pt>
    <dgm:pt modelId="{F868B23F-D68A-428E-A41F-FD66494603BA}" type="pres">
      <dgm:prSet presAssocID="{D8AF94E4-8950-4193-8DF8-FF804F62A446}" presName="text_3" presStyleLbl="node1" presStyleIdx="2" presStyleCnt="3" custScaleX="1096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59EA35-373C-4F5E-96AA-DF3D5FCE8501}" type="pres">
      <dgm:prSet presAssocID="{D8AF94E4-8950-4193-8DF8-FF804F62A446}" presName="accent_3" presStyleCnt="0"/>
      <dgm:spPr/>
    </dgm:pt>
    <dgm:pt modelId="{165D4B8B-A6C2-4821-BA59-9F13D8E65FCF}" type="pres">
      <dgm:prSet presAssocID="{D8AF94E4-8950-4193-8DF8-FF804F62A446}" presName="accentRepeatNode" presStyleLbl="solidFgAcc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E8C53C2-38D0-4E13-A2AF-9946F85DAD77}" type="presOf" srcId="{D8AF94E4-8950-4193-8DF8-FF804F62A446}" destId="{F868B23F-D68A-428E-A41F-FD66494603BA}" srcOrd="0" destOrd="0" presId="urn:microsoft.com/office/officeart/2008/layout/VerticalCurvedList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F33B8A1E-9634-4877-ACC7-EB96C38EEC85}" srcId="{DCBEDBE2-A610-441D-BA40-1E34A5909F49}" destId="{D8AF94E4-8950-4193-8DF8-FF804F62A446}" srcOrd="2" destOrd="0" parTransId="{1A71534A-18CA-4F03-984C-FCF00A7D1A42}" sibTransId="{E8FC87D9-35E6-43E8-A838-DD3A7BDA414E}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  <dgm:cxn modelId="{B85312EF-6D02-4691-9564-EB781D2567A3}" type="presParOf" srcId="{B9E0F92E-C17E-473C-B4EE-A86FDFD51776}" destId="{F868B23F-D68A-428E-A41F-FD66494603BA}" srcOrd="5" destOrd="0" presId="urn:microsoft.com/office/officeart/2008/layout/VerticalCurvedList"/>
    <dgm:cxn modelId="{280F3739-4013-43DD-8351-B533C7A8BED1}" type="presParOf" srcId="{B9E0F92E-C17E-473C-B4EE-A86FDFD51776}" destId="{C659EA35-373C-4F5E-96AA-DF3D5FCE8501}" srcOrd="6" destOrd="0" presId="urn:microsoft.com/office/officeart/2008/layout/VerticalCurvedList"/>
    <dgm:cxn modelId="{C21A5F04-EE1C-4F36-9096-8B1591DA167A}" type="presParOf" srcId="{C659EA35-373C-4F5E-96AA-DF3D5FCE8501}" destId="{165D4B8B-A6C2-4821-BA59-9F13D8E65FCF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CCE769-14EE-4754-8D74-8D270935D8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0B9E95-636A-4C8D-B1E7-2ACF3830E403}">
      <dgm:prSet phldrT="[文本]"/>
      <dgm:spPr/>
      <dgm:t>
        <a:bodyPr/>
        <a:lstStyle/>
        <a:p>
          <a:r>
            <a:rPr lang="en-US" altLang="zh-CN" dirty="0" smtClean="0">
              <a:latin typeface="苹方 常规" pitchFamily="34" charset="-122"/>
              <a:ea typeface="苹方 常规" pitchFamily="34" charset="-122"/>
            </a:rPr>
            <a:t>1</a:t>
          </a:r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、虚拟机安装增强功能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B65AE141-5762-4E25-B602-90317EC70A45}" type="parTrans" cxnId="{E18ADD59-588F-4B68-A2D4-38CC571239E4}">
      <dgm:prSet/>
      <dgm:spPr/>
      <dgm:t>
        <a:bodyPr/>
        <a:lstStyle/>
        <a:p>
          <a:endParaRPr lang="zh-CN" altLang="en-US"/>
        </a:p>
      </dgm:t>
    </dgm:pt>
    <dgm:pt modelId="{7E2D9B25-940B-4536-903C-3AA8DF8BBF58}" type="sibTrans" cxnId="{E18ADD59-588F-4B68-A2D4-38CC571239E4}">
      <dgm:prSet/>
      <dgm:spPr/>
      <dgm:t>
        <a:bodyPr/>
        <a:lstStyle/>
        <a:p>
          <a:endParaRPr lang="zh-CN" altLang="en-US"/>
        </a:p>
      </dgm:t>
    </dgm:pt>
    <dgm:pt modelId="{064E07DF-9904-46F5-AD9C-F31C1B895735}">
      <dgm:prSet phldrT="[文本]"/>
      <dgm:spPr/>
      <dgm:t>
        <a:bodyPr/>
        <a:lstStyle/>
        <a:p>
          <a:r>
            <a:rPr lang="en-US" altLang="zh-CN" dirty="0" smtClean="0">
              <a:latin typeface="苹方 常规" pitchFamily="34" charset="-122"/>
              <a:ea typeface="苹方 常规" pitchFamily="34" charset="-122"/>
            </a:rPr>
            <a:t>4</a:t>
          </a:r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、设置开机挂载文件夹</a:t>
          </a:r>
          <a:endParaRPr lang="zh-CN" altLang="en-US" dirty="0"/>
        </a:p>
      </dgm:t>
    </dgm:pt>
    <dgm:pt modelId="{29906993-B1ED-45CE-A380-E26F1289CD91}" type="parTrans" cxnId="{7DF4C109-2FF0-4EC8-AC03-FDB40A131860}">
      <dgm:prSet/>
      <dgm:spPr/>
      <dgm:t>
        <a:bodyPr/>
        <a:lstStyle/>
        <a:p>
          <a:endParaRPr lang="zh-CN" altLang="en-US"/>
        </a:p>
      </dgm:t>
    </dgm:pt>
    <dgm:pt modelId="{64D749E0-4E74-4AFA-AB76-8884FAC3AFAC}" type="sibTrans" cxnId="{7DF4C109-2FF0-4EC8-AC03-FDB40A131860}">
      <dgm:prSet/>
      <dgm:spPr/>
      <dgm:t>
        <a:bodyPr/>
        <a:lstStyle/>
        <a:p>
          <a:endParaRPr lang="zh-CN" altLang="en-US"/>
        </a:p>
      </dgm:t>
    </dgm:pt>
    <dgm:pt modelId="{883115B3-B1EF-424B-81C0-A539FD263A32}">
      <dgm:prSet/>
      <dgm:spPr/>
      <dgm:t>
        <a:bodyPr/>
        <a:lstStyle/>
        <a:p>
          <a:r>
            <a:rPr lang="en-US" altLang="zh-CN" dirty="0" smtClean="0">
              <a:latin typeface="苹方 常规" pitchFamily="34" charset="-122"/>
              <a:ea typeface="苹方 常规" pitchFamily="34" charset="-122"/>
            </a:rPr>
            <a:t>3</a:t>
          </a:r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、设置共享文件夹</a:t>
          </a:r>
          <a:endParaRPr lang="zh-CN" altLang="en-US" dirty="0"/>
        </a:p>
      </dgm:t>
    </dgm:pt>
    <dgm:pt modelId="{E863B2F4-E9A5-4D16-B87D-5D15041D5702}" type="parTrans" cxnId="{B2DEB458-EDB2-4913-92CD-35FB1936460E}">
      <dgm:prSet/>
      <dgm:spPr/>
      <dgm:t>
        <a:bodyPr/>
        <a:lstStyle/>
        <a:p>
          <a:endParaRPr lang="zh-CN" altLang="en-US"/>
        </a:p>
      </dgm:t>
    </dgm:pt>
    <dgm:pt modelId="{B82A8311-5228-4DFF-AD88-6A265B3635C6}" type="sibTrans" cxnId="{B2DEB458-EDB2-4913-92CD-35FB1936460E}">
      <dgm:prSet/>
      <dgm:spPr/>
      <dgm:t>
        <a:bodyPr/>
        <a:lstStyle/>
        <a:p>
          <a:endParaRPr lang="zh-CN" altLang="en-US"/>
        </a:p>
      </dgm:t>
    </dgm:pt>
    <dgm:pt modelId="{E8B18C25-191F-40FF-B973-FA361ED9C368}">
      <dgm:prSet/>
      <dgm:spPr/>
      <dgm:t>
        <a:bodyPr/>
        <a:lstStyle/>
        <a:p>
          <a:r>
            <a:rPr lang="en-US" altLang="zh-CN" dirty="0" smtClean="0">
              <a:latin typeface="苹方 常规" pitchFamily="34" charset="-122"/>
              <a:ea typeface="苹方 常规" pitchFamily="34" charset="-122"/>
            </a:rPr>
            <a:t>2</a:t>
          </a:r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、设置桥接网络</a:t>
          </a:r>
          <a:endParaRPr lang="en-US" altLang="zh-CN" dirty="0" smtClean="0">
            <a:latin typeface="苹方 常规" pitchFamily="34" charset="-122"/>
            <a:ea typeface="苹方 常规" pitchFamily="34" charset="-122"/>
          </a:endParaRPr>
        </a:p>
      </dgm:t>
    </dgm:pt>
    <dgm:pt modelId="{54C205F2-4495-4319-A2AD-7E7505D19233}" type="parTrans" cxnId="{C0F5E1EE-2AD8-481B-9DC5-1C39FD0541EE}">
      <dgm:prSet/>
      <dgm:spPr/>
      <dgm:t>
        <a:bodyPr/>
        <a:lstStyle/>
        <a:p>
          <a:endParaRPr lang="zh-CN" altLang="en-US"/>
        </a:p>
      </dgm:t>
    </dgm:pt>
    <dgm:pt modelId="{99BDED5D-F728-45C7-943A-18F8A813113D}" type="sibTrans" cxnId="{C0F5E1EE-2AD8-481B-9DC5-1C39FD0541EE}">
      <dgm:prSet/>
      <dgm:spPr/>
      <dgm:t>
        <a:bodyPr/>
        <a:lstStyle/>
        <a:p>
          <a:endParaRPr lang="zh-CN" altLang="en-US"/>
        </a:p>
      </dgm:t>
    </dgm:pt>
    <dgm:pt modelId="{8403774B-54D6-494D-8092-42D8D6C7EFDE}" type="pres">
      <dgm:prSet presAssocID="{A2CCE769-14EE-4754-8D74-8D270935D8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1398ECD-A4AE-4F2E-9CBC-A1AD9EB7AA6B}" type="pres">
      <dgm:prSet presAssocID="{9F0B9E95-636A-4C8D-B1E7-2ACF3830E40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F1E99A-03CA-47BE-912D-4284CFBE0DC7}" type="pres">
      <dgm:prSet presAssocID="{7E2D9B25-940B-4536-903C-3AA8DF8BBF58}" presName="spacer" presStyleCnt="0"/>
      <dgm:spPr/>
    </dgm:pt>
    <dgm:pt modelId="{187B75E0-C053-4E6B-902C-3D8767E0DDDE}" type="pres">
      <dgm:prSet presAssocID="{E8B18C25-191F-40FF-B973-FA361ED9C36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EB41F7-F1A6-4FB3-AB1F-CC1B0F22E411}" type="pres">
      <dgm:prSet presAssocID="{99BDED5D-F728-45C7-943A-18F8A813113D}" presName="spacer" presStyleCnt="0"/>
      <dgm:spPr/>
    </dgm:pt>
    <dgm:pt modelId="{F7A7EC2F-D21B-4562-9888-07927C792A20}" type="pres">
      <dgm:prSet presAssocID="{883115B3-B1EF-424B-81C0-A539FD263A3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4A5F92-400A-4375-BB75-18149DAA3E87}" type="pres">
      <dgm:prSet presAssocID="{B82A8311-5228-4DFF-AD88-6A265B3635C6}" presName="spacer" presStyleCnt="0"/>
      <dgm:spPr/>
    </dgm:pt>
    <dgm:pt modelId="{49047F62-EE03-4B91-8AF1-32684E2B795E}" type="pres">
      <dgm:prSet presAssocID="{064E07DF-9904-46F5-AD9C-F31C1B89573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92C010-A823-4415-A0B9-F60BEBC30C37}" type="presOf" srcId="{E8B18C25-191F-40FF-B973-FA361ED9C368}" destId="{187B75E0-C053-4E6B-902C-3D8767E0DDDE}" srcOrd="0" destOrd="0" presId="urn:microsoft.com/office/officeart/2005/8/layout/vList2"/>
    <dgm:cxn modelId="{B2DEB458-EDB2-4913-92CD-35FB1936460E}" srcId="{A2CCE769-14EE-4754-8D74-8D270935D89B}" destId="{883115B3-B1EF-424B-81C0-A539FD263A32}" srcOrd="2" destOrd="0" parTransId="{E863B2F4-E9A5-4D16-B87D-5D15041D5702}" sibTransId="{B82A8311-5228-4DFF-AD88-6A265B3635C6}"/>
    <dgm:cxn modelId="{76D541FE-8BF9-4FE7-985A-9928064447FB}" type="presOf" srcId="{064E07DF-9904-46F5-AD9C-F31C1B895735}" destId="{49047F62-EE03-4B91-8AF1-32684E2B795E}" srcOrd="0" destOrd="0" presId="urn:microsoft.com/office/officeart/2005/8/layout/vList2"/>
    <dgm:cxn modelId="{2BD4DC07-CC3F-488B-A169-BCDDF97907DB}" type="presOf" srcId="{883115B3-B1EF-424B-81C0-A539FD263A32}" destId="{F7A7EC2F-D21B-4562-9888-07927C792A20}" srcOrd="0" destOrd="0" presId="urn:microsoft.com/office/officeart/2005/8/layout/vList2"/>
    <dgm:cxn modelId="{627D8C07-5294-47FC-96FD-1EDECB0CC960}" type="presOf" srcId="{A2CCE769-14EE-4754-8D74-8D270935D89B}" destId="{8403774B-54D6-494D-8092-42D8D6C7EFDE}" srcOrd="0" destOrd="0" presId="urn:microsoft.com/office/officeart/2005/8/layout/vList2"/>
    <dgm:cxn modelId="{7DF4C109-2FF0-4EC8-AC03-FDB40A131860}" srcId="{A2CCE769-14EE-4754-8D74-8D270935D89B}" destId="{064E07DF-9904-46F5-AD9C-F31C1B895735}" srcOrd="3" destOrd="0" parTransId="{29906993-B1ED-45CE-A380-E26F1289CD91}" sibTransId="{64D749E0-4E74-4AFA-AB76-8884FAC3AFAC}"/>
    <dgm:cxn modelId="{142AC3F1-2E5F-449F-B172-C1A8C8F5756A}" type="presOf" srcId="{9F0B9E95-636A-4C8D-B1E7-2ACF3830E403}" destId="{E1398ECD-A4AE-4F2E-9CBC-A1AD9EB7AA6B}" srcOrd="0" destOrd="0" presId="urn:microsoft.com/office/officeart/2005/8/layout/vList2"/>
    <dgm:cxn modelId="{E18ADD59-588F-4B68-A2D4-38CC571239E4}" srcId="{A2CCE769-14EE-4754-8D74-8D270935D89B}" destId="{9F0B9E95-636A-4C8D-B1E7-2ACF3830E403}" srcOrd="0" destOrd="0" parTransId="{B65AE141-5762-4E25-B602-90317EC70A45}" sibTransId="{7E2D9B25-940B-4536-903C-3AA8DF8BBF58}"/>
    <dgm:cxn modelId="{C0F5E1EE-2AD8-481B-9DC5-1C39FD0541EE}" srcId="{A2CCE769-14EE-4754-8D74-8D270935D89B}" destId="{E8B18C25-191F-40FF-B973-FA361ED9C368}" srcOrd="1" destOrd="0" parTransId="{54C205F2-4495-4319-A2AD-7E7505D19233}" sibTransId="{99BDED5D-F728-45C7-943A-18F8A813113D}"/>
    <dgm:cxn modelId="{4C356C9C-C12A-4EEC-A42B-AA2A40FA7625}" type="presParOf" srcId="{8403774B-54D6-494D-8092-42D8D6C7EFDE}" destId="{E1398ECD-A4AE-4F2E-9CBC-A1AD9EB7AA6B}" srcOrd="0" destOrd="0" presId="urn:microsoft.com/office/officeart/2005/8/layout/vList2"/>
    <dgm:cxn modelId="{259C3ADC-A6C5-49DC-9BED-FC1956DB93C2}" type="presParOf" srcId="{8403774B-54D6-494D-8092-42D8D6C7EFDE}" destId="{00F1E99A-03CA-47BE-912D-4284CFBE0DC7}" srcOrd="1" destOrd="0" presId="urn:microsoft.com/office/officeart/2005/8/layout/vList2"/>
    <dgm:cxn modelId="{F88F6B77-C288-45CC-8CE0-D22FDDA5A6F5}" type="presParOf" srcId="{8403774B-54D6-494D-8092-42D8D6C7EFDE}" destId="{187B75E0-C053-4E6B-902C-3D8767E0DDDE}" srcOrd="2" destOrd="0" presId="urn:microsoft.com/office/officeart/2005/8/layout/vList2"/>
    <dgm:cxn modelId="{0A7C3F93-F2A6-4FDD-8EDD-058C4087B117}" type="presParOf" srcId="{8403774B-54D6-494D-8092-42D8D6C7EFDE}" destId="{FAEB41F7-F1A6-4FB3-AB1F-CC1B0F22E411}" srcOrd="3" destOrd="0" presId="urn:microsoft.com/office/officeart/2005/8/layout/vList2"/>
    <dgm:cxn modelId="{01EB44FD-7116-482A-BB22-F32A917B75E3}" type="presParOf" srcId="{8403774B-54D6-494D-8092-42D8D6C7EFDE}" destId="{F7A7EC2F-D21B-4562-9888-07927C792A20}" srcOrd="4" destOrd="0" presId="urn:microsoft.com/office/officeart/2005/8/layout/vList2"/>
    <dgm:cxn modelId="{693F6840-D517-45CE-8EB4-8C34A9F8ADF0}" type="presParOf" srcId="{8403774B-54D6-494D-8092-42D8D6C7EFDE}" destId="{CF4A5F92-400A-4375-BB75-18149DAA3E87}" srcOrd="5" destOrd="0" presId="urn:microsoft.com/office/officeart/2005/8/layout/vList2"/>
    <dgm:cxn modelId="{8EC81F3D-51A0-4612-B54B-D120B3EB0BE2}" type="presParOf" srcId="{8403774B-54D6-494D-8092-42D8D6C7EFDE}" destId="{49047F62-EE03-4B91-8AF1-32684E2B795E}" srcOrd="6" destOrd="0" presId="urn:microsoft.com/office/officeart/2005/8/layout/vList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050291" y="-472648"/>
          <a:ext cx="3661856" cy="3661856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99371" y="388087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388087"/>
        <a:ext cx="2855432" cy="776066"/>
      </dsp:txXfrm>
    </dsp:sp>
    <dsp:sp modelId="{CE740109-A4D7-4E81-ABD0-9518AF64FF93}">
      <dsp:nvSpPr>
        <dsp:cNvPr id="0" name=""/>
        <dsp:cNvSpPr/>
      </dsp:nvSpPr>
      <dsp:spPr>
        <a:xfrm>
          <a:off x="14329" y="291079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499371" y="1552405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1552405"/>
        <a:ext cx="2855432" cy="776066"/>
      </dsp:txXfrm>
    </dsp:sp>
    <dsp:sp modelId="{1ABE96DC-0716-4BAC-9D52-6A0550E74620}">
      <dsp:nvSpPr>
        <dsp:cNvPr id="0" name=""/>
        <dsp:cNvSpPr/>
      </dsp:nvSpPr>
      <dsp:spPr>
        <a:xfrm>
          <a:off x="14329" y="1455397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pPr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pPr/>
              <a:t>2020/3/11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0000" y="460003"/>
            <a:ext cx="387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虚拟机安装</a:t>
            </a:r>
            <a:r>
              <a:rPr lang="en-US" altLang="zh-CN" sz="2800" dirty="0" err="1" smtClean="0">
                <a:latin typeface="苹方 常规" pitchFamily="34" charset="-122"/>
                <a:ea typeface="苹方 常规" pitchFamily="34" charset="-122"/>
              </a:rPr>
              <a:t>Ubuntu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系统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413446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苹方 常规" pitchFamily="34" charset="-122"/>
                <a:ea typeface="苹方 常规" pitchFamily="34" charset="-122"/>
              </a:rPr>
              <a:t>[</a:t>
            </a:r>
            <a:r>
              <a:rPr lang="zh-CN" altLang="en-US" sz="2000" dirty="0">
                <a:latin typeface="苹方 常规" pitchFamily="34" charset="-122"/>
                <a:ea typeface="苹方 常规" pitchFamily="34" charset="-122"/>
              </a:rPr>
              <a:t>野火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]《i.MX</a:t>
            </a:r>
            <a:r>
              <a:rPr lang="en-US" altLang="zh-CN" sz="2000" baseline="0" dirty="0" smtClean="0">
                <a:latin typeface="苹方 常规" pitchFamily="34" charset="-122"/>
                <a:ea typeface="苹方 常规" pitchFamily="34" charset="-122"/>
              </a:rPr>
              <a:t> Linux</a:t>
            </a:r>
            <a:r>
              <a:rPr lang="zh-CN" altLang="en-US" sz="2000" baseline="0" dirty="0" smtClean="0">
                <a:latin typeface="苹方 常规" pitchFamily="34" charset="-122"/>
                <a:ea typeface="苹方 常规" pitchFamily="34" charset="-122"/>
              </a:rPr>
              <a:t>开发实战指南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》</a:t>
            </a:r>
            <a:endParaRPr lang="zh-CN" altLang="en-US" sz="2000" dirty="0">
              <a:latin typeface="苹方 常规" pitchFamily="34" charset="-122"/>
              <a:ea typeface="苹方 常规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为什么学习</a:t>
            </a:r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开发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5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虚拟机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安装</a:t>
            </a:r>
            <a:r>
              <a:rPr lang="en-US" altLang="zh-CN" sz="4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Ubuntu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系统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苹方 常规" pitchFamily="34" charset="-122"/>
                <a:ea typeface="苹方 常规" pitchFamily="34" charset="-122"/>
              </a:rPr>
              <a:t>主讲内容</a:t>
            </a:r>
            <a:endParaRPr lang="zh-CN" altLang="en-US" sz="44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="" xmlns:p14="http://schemas.microsoft.com/office/powerpoint/2010/main" val="3111853868"/>
              </p:ext>
            </p:extLst>
          </p:nvPr>
        </p:nvGraphicFramePr>
        <p:xfrm>
          <a:off x="2887432" y="2420888"/>
          <a:ext cx="5113592" cy="271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28926" y="2786058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3240" y="3571876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0364" y="442913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</a:rPr>
              <a:t>3.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1</a:t>
            </a:r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.</a:t>
            </a:r>
            <a:r>
              <a:rPr lang="zh-CN" altLang="zh-CN" sz="3600" dirty="0" smtClean="0">
                <a:latin typeface="苹方 常规" pitchFamily="34" charset="-122"/>
                <a:ea typeface="苹方 常规" pitchFamily="34" charset="-122"/>
              </a:rPr>
              <a:t>安装虚拟机</a:t>
            </a:r>
            <a:r>
              <a:rPr lang="en-US" altLang="zh-CN" sz="3600" dirty="0" err="1" smtClean="0">
                <a:latin typeface="苹方 常规" pitchFamily="34" charset="-122"/>
                <a:ea typeface="苹方 常规" pitchFamily="34" charset="-122"/>
              </a:rPr>
              <a:t>VirtualBox</a:t>
            </a:r>
            <a:endParaRPr lang="zh-CN" altLang="en-US" sz="3600" dirty="0" smtClean="0"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3071810"/>
            <a:ext cx="533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下载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:https</a:t>
            </a:r>
            <a:r>
              <a:rPr lang="en-US" altLang="zh-CN" dirty="0" smtClean="0"/>
              <a:t>://www.virtualbox.org/wiki/Downloads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60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3937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2.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安装</a:t>
            </a:r>
            <a:r>
              <a:rPr lang="en-US" altLang="zh-CN" sz="3600" dirty="0" err="1" smtClean="0">
                <a:latin typeface="苹方 常规" pitchFamily="34" charset="-122"/>
                <a:ea typeface="苹方 常规" pitchFamily="34" charset="-122"/>
              </a:rPr>
              <a:t>Ubuntu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系统</a:t>
            </a:r>
            <a:endParaRPr lang="zh-CN" altLang="en-US" sz="3600" dirty="0" smtClean="0"/>
          </a:p>
        </p:txBody>
      </p:sp>
      <p:sp>
        <p:nvSpPr>
          <p:cNvPr id="6" name="矩形 5"/>
          <p:cNvSpPr/>
          <p:nvPr/>
        </p:nvSpPr>
        <p:spPr>
          <a:xfrm>
            <a:off x="1714480" y="3071810"/>
            <a:ext cx="5000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下载地址</a:t>
            </a:r>
            <a:r>
              <a:rPr lang="en-US" altLang="zh-CN" dirty="0" smtClean="0"/>
              <a:t>:https://</a:t>
            </a:r>
            <a:r>
              <a:rPr lang="en-US" altLang="zh-CN" dirty="0" smtClean="0"/>
              <a:t>ubuntu.com/download/desktop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519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3.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设置网络、共享文件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夹</a:t>
            </a:r>
            <a:endParaRPr lang="zh-CN" altLang="en-US" sz="3600" dirty="0" smtClean="0"/>
          </a:p>
        </p:txBody>
      </p:sp>
      <p:graphicFrame>
        <p:nvGraphicFramePr>
          <p:cNvPr id="7" name="图示 6"/>
          <p:cNvGraphicFramePr/>
          <p:nvPr/>
        </p:nvGraphicFramePr>
        <p:xfrm>
          <a:off x="1928794" y="2571744"/>
          <a:ext cx="4762512" cy="224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谢谢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="" xmlns:p14="http://schemas.microsoft.com/office/powerpoint/2010/main" val="208036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4446</TotalTime>
  <Words>85</Words>
  <Application>Microsoft Office PowerPoint</Application>
  <PresentationFormat>全屏显示(4:3)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92</cp:revision>
  <dcterms:modified xsi:type="dcterms:W3CDTF">2020-03-11T08:56:45Z</dcterms:modified>
</cp:coreProperties>
</file>