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9" r:id="rId3"/>
    <p:sldId id="260" r:id="rId4"/>
    <p:sldId id="263" r:id="rId5"/>
    <p:sldId id="265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Linux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的应用场景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苹方 常规" pitchFamily="34" charset="-122"/>
              <a:ea typeface="苹方 常规" pitchFamily="34" charset="-122"/>
            </a:rPr>
            <a:t>  Linux</a:t>
          </a: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的职业方向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  <dgm:t>
        <a:bodyPr/>
        <a:lstStyle/>
        <a:p>
          <a:endParaRPr lang="zh-CN" altLang="en-US"/>
        </a:p>
      </dgm:t>
    </dgm:pt>
    <dgm:pt modelId="{7CC8BB2F-A04B-4181-A3EE-8CA600D276A0}" type="pres">
      <dgm:prSet presAssocID="{DCBEDBE2-A610-441D-BA40-1E34A5909F49}" presName="cycle" presStyleCnt="0"/>
      <dgm:spPr/>
      <dgm:t>
        <a:bodyPr/>
        <a:lstStyle/>
        <a:p>
          <a:endParaRPr lang="zh-CN" altLang="en-US"/>
        </a:p>
      </dgm:t>
    </dgm:pt>
    <dgm:pt modelId="{570D7885-41F3-428F-BC90-3346835CED5F}" type="pres">
      <dgm:prSet presAssocID="{DCBEDBE2-A610-441D-BA40-1E34A5909F49}" presName="srcNode" presStyleLbl="node1" presStyleIdx="0" presStyleCnt="2"/>
      <dgm:spPr/>
      <dgm:t>
        <a:bodyPr/>
        <a:lstStyle/>
        <a:p>
          <a:endParaRPr lang="zh-CN" altLang="en-US"/>
        </a:p>
      </dgm:t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  <dgm:t>
        <a:bodyPr/>
        <a:lstStyle/>
        <a:p>
          <a:endParaRPr lang="zh-CN" altLang="en-US"/>
        </a:p>
      </dgm:t>
    </dgm:pt>
    <dgm:pt modelId="{91F5E6C8-677F-4ACE-98DF-C03FBBAA65AE}" type="pres">
      <dgm:prSet presAssocID="{DCBEDBE2-A610-441D-BA40-1E34A5909F49}" presName="dstNode" presStyleLbl="node1" presStyleIdx="0" presStyleCnt="2"/>
      <dgm:spPr/>
      <dgm:t>
        <a:bodyPr/>
        <a:lstStyle/>
        <a:p>
          <a:endParaRPr lang="zh-CN" altLang="en-US"/>
        </a:p>
      </dgm:t>
    </dgm:pt>
    <dgm:pt modelId="{F51A21D8-BD1F-456F-9A99-440F74E73C97}" type="pres">
      <dgm:prSet presAssocID="{DA0E8E73-C083-4ECE-864B-5B73B76E0854}" presName="text_1" presStyleLbl="node1" presStyleIdx="0" presStyleCnt="2" custScaleX="1031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  <dgm:t>
        <a:bodyPr/>
        <a:lstStyle/>
        <a:p>
          <a:endParaRPr lang="zh-CN" altLang="en-US"/>
        </a:p>
      </dgm:t>
    </dgm:pt>
    <dgm:pt modelId="{CE740109-A4D7-4E81-ABD0-9518AF64FF93}" type="pres">
      <dgm:prSet presAssocID="{DA0E8E73-C083-4ECE-864B-5B73B76E0854}" presName="accentRepeatNode" presStyleLbl="solidFgAcc1" presStyleIdx="0" presStyleCnt="2"/>
      <dgm:spPr/>
      <dgm:t>
        <a:bodyPr/>
        <a:lstStyle/>
        <a:p>
          <a:endParaRPr lang="zh-CN" altLang="en-US"/>
        </a:p>
      </dgm:t>
    </dgm:pt>
    <dgm:pt modelId="{4DB9B5A2-2916-463E-8D44-C16D2EF2D27D}" type="pres">
      <dgm:prSet presAssocID="{2C6C1D5B-2FD6-453A-874A-F756D9AB67BB}" presName="text_2" presStyleLbl="node1" presStyleIdx="1" presStyleCnt="2" custScaleX="10965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  <dgm:t>
        <a:bodyPr/>
        <a:lstStyle/>
        <a:p>
          <a:endParaRPr lang="zh-CN" altLang="en-US"/>
        </a:p>
      </dgm:t>
    </dgm:pt>
    <dgm:pt modelId="{1ABE96DC-0716-4BAC-9D52-6A0550E74620}" type="pres">
      <dgm:prSet presAssocID="{2C6C1D5B-2FD6-453A-874A-F756D9AB67BB}" presName="accentRepeatNode" presStyleLbl="solidFgAcc1" presStyleIdx="1" presStyleCnt="2"/>
      <dgm:spPr/>
      <dgm:t>
        <a:bodyPr/>
        <a:lstStyle/>
        <a:p>
          <a:endParaRPr lang="zh-CN" altLang="en-US"/>
        </a:p>
      </dgm:t>
    </dgm:pt>
  </dgm:ptLst>
  <dgm:cxnLst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1F9FB2-9245-4FD8-A0E4-EB8894E307E9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E4CA18-20ED-4CD8-AF88-613173B3FBE2}">
      <dgm:prSet phldrT="[文本]"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工业控制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87BE4D66-FBA6-4961-8BB3-B9B2DC888CF1}" type="parTrans" cxnId="{D001CFDA-6F00-476C-BB3A-7D2D9DDC7172}">
      <dgm:prSet/>
      <dgm:spPr/>
      <dgm:t>
        <a:bodyPr/>
        <a:lstStyle/>
        <a:p>
          <a:endParaRPr lang="zh-CN" altLang="en-US"/>
        </a:p>
      </dgm:t>
    </dgm:pt>
    <dgm:pt modelId="{3CCCED3C-75C4-48CA-A7F9-C68D72CDEE9B}" type="sibTrans" cxnId="{D001CFDA-6F00-476C-BB3A-7D2D9DDC7172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642A954-D246-456B-B429-CBB21AE90882}">
      <dgm:prSet phldrT="[文本]"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智能家居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73A15009-A874-4474-8635-62CEA61C6216}" type="parTrans" cxnId="{9ADF9BFE-AA32-4322-8920-2CDFA93C377A}">
      <dgm:prSet/>
      <dgm:spPr/>
      <dgm:t>
        <a:bodyPr/>
        <a:lstStyle/>
        <a:p>
          <a:endParaRPr lang="zh-CN" altLang="en-US"/>
        </a:p>
      </dgm:t>
    </dgm:pt>
    <dgm:pt modelId="{B5EF85EA-0466-47CB-AA9D-36145CD8EE16}" type="sibTrans" cxnId="{9ADF9BFE-AA32-4322-8920-2CDFA93C377A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B17164D-C03B-44A7-A0A9-0836F317268A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消费电子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9E835774-3C78-4151-A7E6-89FE5ED1DF43}" type="parTrans" cxnId="{FAE68C5D-4F0A-41BD-B4A0-70D8E839052C}">
      <dgm:prSet/>
      <dgm:spPr/>
      <dgm:t>
        <a:bodyPr/>
        <a:lstStyle/>
        <a:p>
          <a:endParaRPr lang="zh-CN" altLang="en-US"/>
        </a:p>
      </dgm:t>
    </dgm:pt>
    <dgm:pt modelId="{D59906AF-9EC5-4559-B30E-56F1E68B29CD}" type="sibTrans" cxnId="{FAE68C5D-4F0A-41BD-B4A0-70D8E839052C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E9BD0986-F0E0-42D1-BB8E-546A2FDFD77B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汽车仪表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BB597A8F-CB38-41E6-8CF3-53C7D2E0FDB2}" type="parTrans" cxnId="{88325A70-E771-49C1-BA7E-D8960C677AC1}">
      <dgm:prSet/>
      <dgm:spPr/>
      <dgm:t>
        <a:bodyPr/>
        <a:lstStyle/>
        <a:p>
          <a:endParaRPr lang="zh-CN" altLang="en-US"/>
        </a:p>
      </dgm:t>
    </dgm:pt>
    <dgm:pt modelId="{3A79B6DE-9A90-4AA3-A60F-7BF9E2C713A9}" type="sibTrans" cxnId="{88325A70-E771-49C1-BA7E-D8960C677AC1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DCDAF728-0623-4BDD-97F9-47434147BE3D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航空电子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CC917ABD-C136-479A-ACCE-793B0723828F}" type="parTrans" cxnId="{ECF470D5-09C4-4B6D-B503-29745C7C6878}">
      <dgm:prSet/>
      <dgm:spPr/>
      <dgm:t>
        <a:bodyPr/>
        <a:lstStyle/>
        <a:p>
          <a:endParaRPr lang="zh-CN" altLang="en-US"/>
        </a:p>
      </dgm:t>
    </dgm:pt>
    <dgm:pt modelId="{C988A92D-2994-4D0C-8466-18FB8758038F}" type="sibTrans" cxnId="{ECF470D5-09C4-4B6D-B503-29745C7C6878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50E8F01-E6B1-404B-8173-1327EFF43424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医疗设备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42362F9D-5DE4-47C4-858E-C63C2A2360D9}" type="parTrans" cxnId="{8FB0618D-2334-47F4-9024-45232F709F53}">
      <dgm:prSet/>
      <dgm:spPr/>
      <dgm:t>
        <a:bodyPr/>
        <a:lstStyle/>
        <a:p>
          <a:endParaRPr lang="zh-CN" altLang="en-US"/>
        </a:p>
      </dgm:t>
    </dgm:pt>
    <dgm:pt modelId="{1DCA6DD1-F853-4E53-B798-62050AF51052}" type="sibTrans" cxnId="{8FB0618D-2334-47F4-9024-45232F709F53}">
      <dgm:prSet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55B11912-1B67-4280-B800-DBACB5678A01}">
      <dgm:prSet phldrT="[文本]"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2400" dirty="0" smtClean="0">
              <a:latin typeface="苹方 常规" pitchFamily="34" charset="-122"/>
              <a:ea typeface="苹方 常规" pitchFamily="34" charset="-122"/>
            </a:rPr>
            <a:t>服务器</a:t>
          </a:r>
          <a:endParaRPr lang="zh-CN" altLang="en-US" sz="2400" dirty="0">
            <a:latin typeface="苹方 常规" pitchFamily="34" charset="-122"/>
            <a:ea typeface="苹方 常规" pitchFamily="34" charset="-122"/>
          </a:endParaRPr>
        </a:p>
      </dgm:t>
    </dgm:pt>
    <dgm:pt modelId="{FC13E063-8F8B-427D-8313-37A0949212AB}" type="sibTrans" cxnId="{EF64F263-2DBF-4ED1-B79D-73CA50E72152}">
      <dgm:prSet/>
      <dgm:spPr>
        <a:blipFill rotWithShape="1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F38C80F-4330-4E4C-8577-B8CB6878D74D}" type="parTrans" cxnId="{EF64F263-2DBF-4ED1-B79D-73CA50E72152}">
      <dgm:prSet/>
      <dgm:spPr/>
      <dgm:t>
        <a:bodyPr/>
        <a:lstStyle/>
        <a:p>
          <a:endParaRPr lang="zh-CN" altLang="en-US"/>
        </a:p>
      </dgm:t>
    </dgm:pt>
    <dgm:pt modelId="{3066B452-0EB9-45B2-BD17-64FB6E853329}" type="pres">
      <dgm:prSet presAssocID="{561F9FB2-9245-4FD8-A0E4-EB8894E307E9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B1DCB137-7801-4A30-B613-C5050C3CBA77}" type="pres">
      <dgm:prSet presAssocID="{55B11912-1B67-4280-B800-DBACB5678A01}" presName="text1" presStyleCnt="0"/>
      <dgm:spPr/>
    </dgm:pt>
    <dgm:pt modelId="{33053F8F-0061-46E3-934F-1EAB2CD687E0}" type="pres">
      <dgm:prSet presAssocID="{55B11912-1B67-4280-B800-DBACB5678A0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B04A59-1A1F-4A4D-BC27-04E46AC59AC2}" type="pres">
      <dgm:prSet presAssocID="{55B11912-1B67-4280-B800-DBACB5678A01}" presName="textaccent1" presStyleCnt="0"/>
      <dgm:spPr/>
    </dgm:pt>
    <dgm:pt modelId="{78D7C88D-B8D6-4566-8792-32C3198602A6}" type="pres">
      <dgm:prSet presAssocID="{55B11912-1B67-4280-B800-DBACB5678A01}" presName="accentRepeatNode" presStyleLbl="solidAlignAcc1" presStyleIdx="0" presStyleCnt="14"/>
      <dgm:spPr/>
    </dgm:pt>
    <dgm:pt modelId="{925335F8-2A1A-4BF3-8D3D-8EE8F37432DC}" type="pres">
      <dgm:prSet presAssocID="{FC13E063-8F8B-427D-8313-37A0949212AB}" presName="image1" presStyleCnt="0"/>
      <dgm:spPr/>
    </dgm:pt>
    <dgm:pt modelId="{E159B9E6-8BC6-4C6A-8687-B5D97A591FFE}" type="pres">
      <dgm:prSet presAssocID="{FC13E063-8F8B-427D-8313-37A0949212AB}" presName="imageRepeatNode" presStyleLbl="alignAcc1" presStyleIdx="0" presStyleCnt="7"/>
      <dgm:spPr/>
      <dgm:t>
        <a:bodyPr/>
        <a:lstStyle/>
        <a:p>
          <a:endParaRPr lang="zh-CN" altLang="en-US"/>
        </a:p>
      </dgm:t>
    </dgm:pt>
    <dgm:pt modelId="{4A28B120-4333-4C9D-BF1D-AB535C8D4C7A}" type="pres">
      <dgm:prSet presAssocID="{FC13E063-8F8B-427D-8313-37A0949212AB}" presName="imageaccent1" presStyleCnt="0"/>
      <dgm:spPr/>
    </dgm:pt>
    <dgm:pt modelId="{5AABA340-8F9E-4074-BA65-9938D87B9A58}" type="pres">
      <dgm:prSet presAssocID="{FC13E063-8F8B-427D-8313-37A0949212AB}" presName="accentRepeatNode" presStyleLbl="solidAlignAcc1" presStyleIdx="1" presStyleCnt="14"/>
      <dgm:spPr/>
    </dgm:pt>
    <dgm:pt modelId="{BB64CAF2-4D82-400E-8D37-CE437D75D9E1}" type="pres">
      <dgm:prSet presAssocID="{23E4CA18-20ED-4CD8-AF88-613173B3FBE2}" presName="text2" presStyleCnt="0"/>
      <dgm:spPr/>
    </dgm:pt>
    <dgm:pt modelId="{7255F845-D4E3-4A90-ADFC-DC3B9FBF3E93}" type="pres">
      <dgm:prSet presAssocID="{23E4CA18-20ED-4CD8-AF88-613173B3FBE2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50046-1D80-4ED3-BD51-FEC943970D4E}" type="pres">
      <dgm:prSet presAssocID="{23E4CA18-20ED-4CD8-AF88-613173B3FBE2}" presName="textaccent2" presStyleCnt="0"/>
      <dgm:spPr/>
    </dgm:pt>
    <dgm:pt modelId="{23AF3B9D-39F1-45DF-A3CD-5A0A3A7F23B0}" type="pres">
      <dgm:prSet presAssocID="{23E4CA18-20ED-4CD8-AF88-613173B3FBE2}" presName="accentRepeatNode" presStyleLbl="solidAlignAcc1" presStyleIdx="2" presStyleCnt="14"/>
      <dgm:spPr/>
    </dgm:pt>
    <dgm:pt modelId="{2968225B-564C-4FD2-A18D-F76E3557DFC7}" type="pres">
      <dgm:prSet presAssocID="{3CCCED3C-75C4-48CA-A7F9-C68D72CDEE9B}" presName="image2" presStyleCnt="0"/>
      <dgm:spPr/>
    </dgm:pt>
    <dgm:pt modelId="{34F54641-2C3D-4EF4-A12D-A001D2FBA656}" type="pres">
      <dgm:prSet presAssocID="{3CCCED3C-75C4-48CA-A7F9-C68D72CDEE9B}" presName="imageRepeatNode" presStyleLbl="alignAcc1" presStyleIdx="1" presStyleCnt="7"/>
      <dgm:spPr/>
      <dgm:t>
        <a:bodyPr/>
        <a:lstStyle/>
        <a:p>
          <a:endParaRPr lang="zh-CN" altLang="en-US"/>
        </a:p>
      </dgm:t>
    </dgm:pt>
    <dgm:pt modelId="{14F08C64-15F5-42F2-8FD9-45708E603515}" type="pres">
      <dgm:prSet presAssocID="{3CCCED3C-75C4-48CA-A7F9-C68D72CDEE9B}" presName="imageaccent2" presStyleCnt="0"/>
      <dgm:spPr/>
    </dgm:pt>
    <dgm:pt modelId="{2E30E61A-4E7F-4FD3-9538-69361B14344B}" type="pres">
      <dgm:prSet presAssocID="{3CCCED3C-75C4-48CA-A7F9-C68D72CDEE9B}" presName="accentRepeatNode" presStyleLbl="solidAlignAcc1" presStyleIdx="3" presStyleCnt="14"/>
      <dgm:spPr/>
    </dgm:pt>
    <dgm:pt modelId="{7175385E-572E-4FBD-8D44-3CD1AD8F2E5F}" type="pres">
      <dgm:prSet presAssocID="{4642A954-D246-456B-B429-CBB21AE90882}" presName="text3" presStyleCnt="0"/>
      <dgm:spPr/>
    </dgm:pt>
    <dgm:pt modelId="{F24ACBC7-EA77-499B-97A7-755566483B33}" type="pres">
      <dgm:prSet presAssocID="{4642A954-D246-456B-B429-CBB21AE90882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3A8BB9-F470-4CFC-80F1-9AFBAEA96DFB}" type="pres">
      <dgm:prSet presAssocID="{4642A954-D246-456B-B429-CBB21AE90882}" presName="textaccent3" presStyleCnt="0"/>
      <dgm:spPr/>
    </dgm:pt>
    <dgm:pt modelId="{448FF165-9267-45F4-9A33-F9057B8EC40A}" type="pres">
      <dgm:prSet presAssocID="{4642A954-D246-456B-B429-CBB21AE90882}" presName="accentRepeatNode" presStyleLbl="solidAlignAcc1" presStyleIdx="4" presStyleCnt="14"/>
      <dgm:spPr/>
    </dgm:pt>
    <dgm:pt modelId="{4DFF3C8F-ADAE-4072-9A2F-4410B06BC987}" type="pres">
      <dgm:prSet presAssocID="{B5EF85EA-0466-47CB-AA9D-36145CD8EE16}" presName="image3" presStyleCnt="0"/>
      <dgm:spPr/>
    </dgm:pt>
    <dgm:pt modelId="{0FE10D3A-9022-4C2E-A998-1B958EAF74A0}" type="pres">
      <dgm:prSet presAssocID="{B5EF85EA-0466-47CB-AA9D-36145CD8EE16}" presName="imageRepeatNode" presStyleLbl="alignAcc1" presStyleIdx="2" presStyleCnt="7"/>
      <dgm:spPr/>
      <dgm:t>
        <a:bodyPr/>
        <a:lstStyle/>
        <a:p>
          <a:endParaRPr lang="zh-CN" altLang="en-US"/>
        </a:p>
      </dgm:t>
    </dgm:pt>
    <dgm:pt modelId="{9A17EA29-D157-45C3-A72A-45387C6CD4E9}" type="pres">
      <dgm:prSet presAssocID="{B5EF85EA-0466-47CB-AA9D-36145CD8EE16}" presName="imageaccent3" presStyleCnt="0"/>
      <dgm:spPr/>
    </dgm:pt>
    <dgm:pt modelId="{A94A31DE-5905-4AFE-BDAB-B3A1C94F6D0B}" type="pres">
      <dgm:prSet presAssocID="{B5EF85EA-0466-47CB-AA9D-36145CD8EE16}" presName="accentRepeatNode" presStyleLbl="solidAlignAcc1" presStyleIdx="5" presStyleCnt="14"/>
      <dgm:spPr/>
    </dgm:pt>
    <dgm:pt modelId="{8EC42FCA-8532-48AD-B06D-EB9FDB090977}" type="pres">
      <dgm:prSet presAssocID="{FB17164D-C03B-44A7-A0A9-0836F317268A}" presName="text4" presStyleCnt="0"/>
      <dgm:spPr/>
    </dgm:pt>
    <dgm:pt modelId="{1B1E2D2D-835F-45AF-B3F2-C78C38EE0624}" type="pres">
      <dgm:prSet presAssocID="{FB17164D-C03B-44A7-A0A9-0836F317268A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39E434-795D-47B0-ADF1-1C6C7608A3B0}" type="pres">
      <dgm:prSet presAssocID="{FB17164D-C03B-44A7-A0A9-0836F317268A}" presName="textaccent4" presStyleCnt="0"/>
      <dgm:spPr/>
    </dgm:pt>
    <dgm:pt modelId="{C93FA126-9455-47A1-8CD3-4A95683D1B23}" type="pres">
      <dgm:prSet presAssocID="{FB17164D-C03B-44A7-A0A9-0836F317268A}" presName="accentRepeatNode" presStyleLbl="solidAlignAcc1" presStyleIdx="6" presStyleCnt="14"/>
      <dgm:spPr/>
    </dgm:pt>
    <dgm:pt modelId="{15E83DF7-1A86-4034-912F-5335C3BF1851}" type="pres">
      <dgm:prSet presAssocID="{D59906AF-9EC5-4559-B30E-56F1E68B29CD}" presName="image4" presStyleCnt="0"/>
      <dgm:spPr/>
    </dgm:pt>
    <dgm:pt modelId="{6F4B656F-7EB8-4623-94AA-377150919C8A}" type="pres">
      <dgm:prSet presAssocID="{D59906AF-9EC5-4559-B30E-56F1E68B29CD}" presName="imageRepeatNode" presStyleLbl="alignAcc1" presStyleIdx="3" presStyleCnt="7"/>
      <dgm:spPr/>
      <dgm:t>
        <a:bodyPr/>
        <a:lstStyle/>
        <a:p>
          <a:endParaRPr lang="zh-CN" altLang="en-US"/>
        </a:p>
      </dgm:t>
    </dgm:pt>
    <dgm:pt modelId="{C78C4BB3-E4EA-4032-8E9E-1545619EA6F6}" type="pres">
      <dgm:prSet presAssocID="{D59906AF-9EC5-4559-B30E-56F1E68B29CD}" presName="imageaccent4" presStyleCnt="0"/>
      <dgm:spPr/>
    </dgm:pt>
    <dgm:pt modelId="{BE7997B6-2EDC-483D-8CD6-0A6C988E65E4}" type="pres">
      <dgm:prSet presAssocID="{D59906AF-9EC5-4559-B30E-56F1E68B29CD}" presName="accentRepeatNode" presStyleLbl="solidAlignAcc1" presStyleIdx="7" presStyleCnt="14"/>
      <dgm:spPr/>
    </dgm:pt>
    <dgm:pt modelId="{9A00BD12-A108-4B10-8588-7D3D37A037DF}" type="pres">
      <dgm:prSet presAssocID="{E9BD0986-F0E0-42D1-BB8E-546A2FDFD77B}" presName="text5" presStyleCnt="0"/>
      <dgm:spPr/>
    </dgm:pt>
    <dgm:pt modelId="{CCB3EF0B-D5C1-4A8E-9369-DEF407D05C4D}" type="pres">
      <dgm:prSet presAssocID="{E9BD0986-F0E0-42D1-BB8E-546A2FDFD77B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811E89-B666-4920-BD66-7CC6FCAB684B}" type="pres">
      <dgm:prSet presAssocID="{E9BD0986-F0E0-42D1-BB8E-546A2FDFD77B}" presName="textaccent5" presStyleCnt="0"/>
      <dgm:spPr/>
    </dgm:pt>
    <dgm:pt modelId="{0F3F91CB-5A01-4FBB-AA1C-9BA7AD95A24A}" type="pres">
      <dgm:prSet presAssocID="{E9BD0986-F0E0-42D1-BB8E-546A2FDFD77B}" presName="accentRepeatNode" presStyleLbl="solidAlignAcc1" presStyleIdx="8" presStyleCnt="14"/>
      <dgm:spPr/>
    </dgm:pt>
    <dgm:pt modelId="{8D616634-D37B-476B-8146-48EAED04FDEF}" type="pres">
      <dgm:prSet presAssocID="{3A79B6DE-9A90-4AA3-A60F-7BF9E2C713A9}" presName="image5" presStyleCnt="0"/>
      <dgm:spPr/>
    </dgm:pt>
    <dgm:pt modelId="{994478F6-6F2D-4A21-9691-0CD205BAEE1B}" type="pres">
      <dgm:prSet presAssocID="{3A79B6DE-9A90-4AA3-A60F-7BF9E2C713A9}" presName="imageRepeatNode" presStyleLbl="alignAcc1" presStyleIdx="4" presStyleCnt="7"/>
      <dgm:spPr/>
      <dgm:t>
        <a:bodyPr/>
        <a:lstStyle/>
        <a:p>
          <a:endParaRPr lang="zh-CN" altLang="en-US"/>
        </a:p>
      </dgm:t>
    </dgm:pt>
    <dgm:pt modelId="{0DB1E5D2-240B-4FA2-8969-6149148F4A8F}" type="pres">
      <dgm:prSet presAssocID="{3A79B6DE-9A90-4AA3-A60F-7BF9E2C713A9}" presName="imageaccent5" presStyleCnt="0"/>
      <dgm:spPr/>
    </dgm:pt>
    <dgm:pt modelId="{6D468474-5DBC-477A-9FEC-3D7937D50503}" type="pres">
      <dgm:prSet presAssocID="{3A79B6DE-9A90-4AA3-A60F-7BF9E2C713A9}" presName="accentRepeatNode" presStyleLbl="solidAlignAcc1" presStyleIdx="9" presStyleCnt="14"/>
      <dgm:spPr/>
    </dgm:pt>
    <dgm:pt modelId="{7283F8F5-4FB6-4C34-927F-3450BF1C0A82}" type="pres">
      <dgm:prSet presAssocID="{DCDAF728-0623-4BDD-97F9-47434147BE3D}" presName="text6" presStyleCnt="0"/>
      <dgm:spPr/>
    </dgm:pt>
    <dgm:pt modelId="{A1F31146-563B-43C6-B56B-3D5944857B60}" type="pres">
      <dgm:prSet presAssocID="{DCDAF728-0623-4BDD-97F9-47434147BE3D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E8448F-7816-4A04-BE3F-A2B1F0294D7D}" type="pres">
      <dgm:prSet presAssocID="{DCDAF728-0623-4BDD-97F9-47434147BE3D}" presName="textaccent6" presStyleCnt="0"/>
      <dgm:spPr/>
    </dgm:pt>
    <dgm:pt modelId="{0B74BE2D-C80F-48F0-9B81-49490B37E827}" type="pres">
      <dgm:prSet presAssocID="{DCDAF728-0623-4BDD-97F9-47434147BE3D}" presName="accentRepeatNode" presStyleLbl="solidAlignAcc1" presStyleIdx="10" presStyleCnt="14"/>
      <dgm:spPr/>
    </dgm:pt>
    <dgm:pt modelId="{DE3F9496-4EAC-466A-B36D-6C2FB640442F}" type="pres">
      <dgm:prSet presAssocID="{C988A92D-2994-4D0C-8466-18FB8758038F}" presName="image6" presStyleCnt="0"/>
      <dgm:spPr/>
    </dgm:pt>
    <dgm:pt modelId="{8649DA88-96DE-445B-BB41-246A77220C59}" type="pres">
      <dgm:prSet presAssocID="{C988A92D-2994-4D0C-8466-18FB8758038F}" presName="imageRepeatNode" presStyleLbl="alignAcc1" presStyleIdx="5" presStyleCnt="7"/>
      <dgm:spPr/>
      <dgm:t>
        <a:bodyPr/>
        <a:lstStyle/>
        <a:p>
          <a:endParaRPr lang="zh-CN" altLang="en-US"/>
        </a:p>
      </dgm:t>
    </dgm:pt>
    <dgm:pt modelId="{9A9C1233-BD7F-4845-B227-DE66AB50C52E}" type="pres">
      <dgm:prSet presAssocID="{C988A92D-2994-4D0C-8466-18FB8758038F}" presName="imageaccent6" presStyleCnt="0"/>
      <dgm:spPr/>
    </dgm:pt>
    <dgm:pt modelId="{5734324F-E6CB-48CC-91C6-E4AF1A88A539}" type="pres">
      <dgm:prSet presAssocID="{C988A92D-2994-4D0C-8466-18FB8758038F}" presName="accentRepeatNode" presStyleLbl="solidAlignAcc1" presStyleIdx="11" presStyleCnt="14"/>
      <dgm:spPr/>
    </dgm:pt>
    <dgm:pt modelId="{EBE8CF13-D703-42CE-967A-9B663E817629}" type="pres">
      <dgm:prSet presAssocID="{550E8F01-E6B1-404B-8173-1327EFF43424}" presName="text7" presStyleCnt="0"/>
      <dgm:spPr/>
    </dgm:pt>
    <dgm:pt modelId="{D8B44CE1-14D6-4E6D-A4CA-3666E03FF356}" type="pres">
      <dgm:prSet presAssocID="{550E8F01-E6B1-404B-8173-1327EFF43424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87C76F-34F7-4F44-8198-304277EDF58A}" type="pres">
      <dgm:prSet presAssocID="{550E8F01-E6B1-404B-8173-1327EFF43424}" presName="textaccent7" presStyleCnt="0"/>
      <dgm:spPr/>
    </dgm:pt>
    <dgm:pt modelId="{0ED3F847-C71B-40C6-A171-A8559024C126}" type="pres">
      <dgm:prSet presAssocID="{550E8F01-E6B1-404B-8173-1327EFF43424}" presName="accentRepeatNode" presStyleLbl="solidAlignAcc1" presStyleIdx="12" presStyleCnt="14"/>
      <dgm:spPr/>
    </dgm:pt>
    <dgm:pt modelId="{5C4F06F2-39D3-431C-B474-7CF6CA7FDC85}" type="pres">
      <dgm:prSet presAssocID="{1DCA6DD1-F853-4E53-B798-62050AF51052}" presName="image7" presStyleCnt="0"/>
      <dgm:spPr/>
    </dgm:pt>
    <dgm:pt modelId="{629EBF42-A0CB-4E7F-83B3-2116604D6238}" type="pres">
      <dgm:prSet presAssocID="{1DCA6DD1-F853-4E53-B798-62050AF51052}" presName="imageRepeatNode" presStyleLbl="alignAcc1" presStyleIdx="6" presStyleCnt="7"/>
      <dgm:spPr/>
      <dgm:t>
        <a:bodyPr/>
        <a:lstStyle/>
        <a:p>
          <a:endParaRPr lang="zh-CN" altLang="en-US"/>
        </a:p>
      </dgm:t>
    </dgm:pt>
    <dgm:pt modelId="{19C8A766-D6B8-470C-9333-384DDB2A995D}" type="pres">
      <dgm:prSet presAssocID="{1DCA6DD1-F853-4E53-B798-62050AF51052}" presName="imageaccent7" presStyleCnt="0"/>
      <dgm:spPr/>
    </dgm:pt>
    <dgm:pt modelId="{CC8D8D32-EEA1-411D-BB87-C58FF1998F6D}" type="pres">
      <dgm:prSet presAssocID="{1DCA6DD1-F853-4E53-B798-62050AF51052}" presName="accentRepeatNode" presStyleLbl="solidAlignAcc1" presStyleIdx="13" presStyleCnt="14"/>
      <dgm:spPr/>
    </dgm:pt>
  </dgm:ptLst>
  <dgm:cxnLst>
    <dgm:cxn modelId="{8FB0618D-2334-47F4-9024-45232F709F53}" srcId="{561F9FB2-9245-4FD8-A0E4-EB8894E307E9}" destId="{550E8F01-E6B1-404B-8173-1327EFF43424}" srcOrd="6" destOrd="0" parTransId="{42362F9D-5DE4-47C4-858E-C63C2A2360D9}" sibTransId="{1DCA6DD1-F853-4E53-B798-62050AF51052}"/>
    <dgm:cxn modelId="{11B56D3C-44CD-4E1F-A1D2-6129FB3ACD5B}" type="presOf" srcId="{4642A954-D246-456B-B429-CBB21AE90882}" destId="{F24ACBC7-EA77-499B-97A7-755566483B33}" srcOrd="0" destOrd="0" presId="urn:microsoft.com/office/officeart/2008/layout/HexagonCluster"/>
    <dgm:cxn modelId="{EF64F263-2DBF-4ED1-B79D-73CA50E72152}" srcId="{561F9FB2-9245-4FD8-A0E4-EB8894E307E9}" destId="{55B11912-1B67-4280-B800-DBACB5678A01}" srcOrd="0" destOrd="0" parTransId="{2F38C80F-4330-4E4C-8577-B8CB6878D74D}" sibTransId="{FC13E063-8F8B-427D-8313-37A0949212AB}"/>
    <dgm:cxn modelId="{9C8A2EA5-7F57-4796-8A5C-89589D2EB57D}" type="presOf" srcId="{3CCCED3C-75C4-48CA-A7F9-C68D72CDEE9B}" destId="{34F54641-2C3D-4EF4-A12D-A001D2FBA656}" srcOrd="0" destOrd="0" presId="urn:microsoft.com/office/officeart/2008/layout/HexagonCluster"/>
    <dgm:cxn modelId="{C41CE5E0-C9D8-4995-A1A0-665CA23ADB83}" type="presOf" srcId="{3A79B6DE-9A90-4AA3-A60F-7BF9E2C713A9}" destId="{994478F6-6F2D-4A21-9691-0CD205BAEE1B}" srcOrd="0" destOrd="0" presId="urn:microsoft.com/office/officeart/2008/layout/HexagonCluster"/>
    <dgm:cxn modelId="{0F0AE4B9-D302-4792-BB1C-DE9D42E98ED3}" type="presOf" srcId="{DCDAF728-0623-4BDD-97F9-47434147BE3D}" destId="{A1F31146-563B-43C6-B56B-3D5944857B60}" srcOrd="0" destOrd="0" presId="urn:microsoft.com/office/officeart/2008/layout/HexagonCluster"/>
    <dgm:cxn modelId="{9ADF9BFE-AA32-4322-8920-2CDFA93C377A}" srcId="{561F9FB2-9245-4FD8-A0E4-EB8894E307E9}" destId="{4642A954-D246-456B-B429-CBB21AE90882}" srcOrd="2" destOrd="0" parTransId="{73A15009-A874-4474-8635-62CEA61C6216}" sibTransId="{B5EF85EA-0466-47CB-AA9D-36145CD8EE16}"/>
    <dgm:cxn modelId="{D001CFDA-6F00-476C-BB3A-7D2D9DDC7172}" srcId="{561F9FB2-9245-4FD8-A0E4-EB8894E307E9}" destId="{23E4CA18-20ED-4CD8-AF88-613173B3FBE2}" srcOrd="1" destOrd="0" parTransId="{87BE4D66-FBA6-4961-8BB3-B9B2DC888CF1}" sibTransId="{3CCCED3C-75C4-48CA-A7F9-C68D72CDEE9B}"/>
    <dgm:cxn modelId="{5E8D8E77-59BF-4DE4-B194-CFBEF9EDC8BF}" type="presOf" srcId="{FC13E063-8F8B-427D-8313-37A0949212AB}" destId="{E159B9E6-8BC6-4C6A-8687-B5D97A591FFE}" srcOrd="0" destOrd="0" presId="urn:microsoft.com/office/officeart/2008/layout/HexagonCluster"/>
    <dgm:cxn modelId="{E87B80CE-FA68-4C37-A71E-1AE1EB0B2F6F}" type="presOf" srcId="{561F9FB2-9245-4FD8-A0E4-EB8894E307E9}" destId="{3066B452-0EB9-45B2-BD17-64FB6E853329}" srcOrd="0" destOrd="0" presId="urn:microsoft.com/office/officeart/2008/layout/HexagonCluster"/>
    <dgm:cxn modelId="{88325A70-E771-49C1-BA7E-D8960C677AC1}" srcId="{561F9FB2-9245-4FD8-A0E4-EB8894E307E9}" destId="{E9BD0986-F0E0-42D1-BB8E-546A2FDFD77B}" srcOrd="4" destOrd="0" parTransId="{BB597A8F-CB38-41E6-8CF3-53C7D2E0FDB2}" sibTransId="{3A79B6DE-9A90-4AA3-A60F-7BF9E2C713A9}"/>
    <dgm:cxn modelId="{7ECE879D-6A3D-4545-81B4-A2ED9209CBC3}" type="presOf" srcId="{55B11912-1B67-4280-B800-DBACB5678A01}" destId="{33053F8F-0061-46E3-934F-1EAB2CD687E0}" srcOrd="0" destOrd="0" presId="urn:microsoft.com/office/officeart/2008/layout/HexagonCluster"/>
    <dgm:cxn modelId="{F3D6BEA0-48E6-4269-9D5B-5C8A9435821A}" type="presOf" srcId="{B5EF85EA-0466-47CB-AA9D-36145CD8EE16}" destId="{0FE10D3A-9022-4C2E-A998-1B958EAF74A0}" srcOrd="0" destOrd="0" presId="urn:microsoft.com/office/officeart/2008/layout/HexagonCluster"/>
    <dgm:cxn modelId="{FAE68C5D-4F0A-41BD-B4A0-70D8E839052C}" srcId="{561F9FB2-9245-4FD8-A0E4-EB8894E307E9}" destId="{FB17164D-C03B-44A7-A0A9-0836F317268A}" srcOrd="3" destOrd="0" parTransId="{9E835774-3C78-4151-A7E6-89FE5ED1DF43}" sibTransId="{D59906AF-9EC5-4559-B30E-56F1E68B29CD}"/>
    <dgm:cxn modelId="{A7624137-8E15-4C1E-BD0D-6A0B6E1CDAEC}" type="presOf" srcId="{FB17164D-C03B-44A7-A0A9-0836F317268A}" destId="{1B1E2D2D-835F-45AF-B3F2-C78C38EE0624}" srcOrd="0" destOrd="0" presId="urn:microsoft.com/office/officeart/2008/layout/HexagonCluster"/>
    <dgm:cxn modelId="{A233741E-D3A9-4460-910A-467A5D27AD65}" type="presOf" srcId="{E9BD0986-F0E0-42D1-BB8E-546A2FDFD77B}" destId="{CCB3EF0B-D5C1-4A8E-9369-DEF407D05C4D}" srcOrd="0" destOrd="0" presId="urn:microsoft.com/office/officeart/2008/layout/HexagonCluster"/>
    <dgm:cxn modelId="{3463AB1E-9E41-4107-996F-B9F4E43146B9}" type="presOf" srcId="{C988A92D-2994-4D0C-8466-18FB8758038F}" destId="{8649DA88-96DE-445B-BB41-246A77220C59}" srcOrd="0" destOrd="0" presId="urn:microsoft.com/office/officeart/2008/layout/HexagonCluster"/>
    <dgm:cxn modelId="{E6A6C12E-F1D8-4B0B-8C86-D9F729665C26}" type="presOf" srcId="{1DCA6DD1-F853-4E53-B798-62050AF51052}" destId="{629EBF42-A0CB-4E7F-83B3-2116604D6238}" srcOrd="0" destOrd="0" presId="urn:microsoft.com/office/officeart/2008/layout/HexagonCluster"/>
    <dgm:cxn modelId="{ECF470D5-09C4-4B6D-B503-29745C7C6878}" srcId="{561F9FB2-9245-4FD8-A0E4-EB8894E307E9}" destId="{DCDAF728-0623-4BDD-97F9-47434147BE3D}" srcOrd="5" destOrd="0" parTransId="{CC917ABD-C136-479A-ACCE-793B0723828F}" sibTransId="{C988A92D-2994-4D0C-8466-18FB8758038F}"/>
    <dgm:cxn modelId="{8FCEEE82-3DE3-4F2D-95C0-5EC452F8FE1C}" type="presOf" srcId="{23E4CA18-20ED-4CD8-AF88-613173B3FBE2}" destId="{7255F845-D4E3-4A90-ADFC-DC3B9FBF3E93}" srcOrd="0" destOrd="0" presId="urn:microsoft.com/office/officeart/2008/layout/HexagonCluster"/>
    <dgm:cxn modelId="{E8381BD1-7315-4E71-BCE7-44E30854AEB2}" type="presOf" srcId="{550E8F01-E6B1-404B-8173-1327EFF43424}" destId="{D8B44CE1-14D6-4E6D-A4CA-3666E03FF356}" srcOrd="0" destOrd="0" presId="urn:microsoft.com/office/officeart/2008/layout/HexagonCluster"/>
    <dgm:cxn modelId="{ABFDA74F-2DA3-49D3-8D2F-D73A51BC50D3}" type="presOf" srcId="{D59906AF-9EC5-4559-B30E-56F1E68B29CD}" destId="{6F4B656F-7EB8-4623-94AA-377150919C8A}" srcOrd="0" destOrd="0" presId="urn:microsoft.com/office/officeart/2008/layout/HexagonCluster"/>
    <dgm:cxn modelId="{A106135B-DADC-4D42-B7BC-18F21A2B4338}" type="presParOf" srcId="{3066B452-0EB9-45B2-BD17-64FB6E853329}" destId="{B1DCB137-7801-4A30-B613-C5050C3CBA77}" srcOrd="0" destOrd="0" presId="urn:microsoft.com/office/officeart/2008/layout/HexagonCluster"/>
    <dgm:cxn modelId="{075345B0-90B4-4397-9AE1-0C514A4E3015}" type="presParOf" srcId="{B1DCB137-7801-4A30-B613-C5050C3CBA77}" destId="{33053F8F-0061-46E3-934F-1EAB2CD687E0}" srcOrd="0" destOrd="0" presId="urn:microsoft.com/office/officeart/2008/layout/HexagonCluster"/>
    <dgm:cxn modelId="{0E559021-BAB2-4633-8DDC-32B72C2ADA22}" type="presParOf" srcId="{3066B452-0EB9-45B2-BD17-64FB6E853329}" destId="{9EB04A59-1A1F-4A4D-BC27-04E46AC59AC2}" srcOrd="1" destOrd="0" presId="urn:microsoft.com/office/officeart/2008/layout/HexagonCluster"/>
    <dgm:cxn modelId="{B809DCB9-5863-4C7A-81A0-00AC95FD6F34}" type="presParOf" srcId="{9EB04A59-1A1F-4A4D-BC27-04E46AC59AC2}" destId="{78D7C88D-B8D6-4566-8792-32C3198602A6}" srcOrd="0" destOrd="0" presId="urn:microsoft.com/office/officeart/2008/layout/HexagonCluster"/>
    <dgm:cxn modelId="{D3992776-1061-435D-84A2-F5AF11AD42FA}" type="presParOf" srcId="{3066B452-0EB9-45B2-BD17-64FB6E853329}" destId="{925335F8-2A1A-4BF3-8D3D-8EE8F37432DC}" srcOrd="2" destOrd="0" presId="urn:microsoft.com/office/officeart/2008/layout/HexagonCluster"/>
    <dgm:cxn modelId="{AF72BB37-7B97-40D1-9DE0-0EB3EEB1EAC7}" type="presParOf" srcId="{925335F8-2A1A-4BF3-8D3D-8EE8F37432DC}" destId="{E159B9E6-8BC6-4C6A-8687-B5D97A591FFE}" srcOrd="0" destOrd="0" presId="urn:microsoft.com/office/officeart/2008/layout/HexagonCluster"/>
    <dgm:cxn modelId="{2A92C74B-2C6C-4875-8983-42BF4537778A}" type="presParOf" srcId="{3066B452-0EB9-45B2-BD17-64FB6E853329}" destId="{4A28B120-4333-4C9D-BF1D-AB535C8D4C7A}" srcOrd="3" destOrd="0" presId="urn:microsoft.com/office/officeart/2008/layout/HexagonCluster"/>
    <dgm:cxn modelId="{D6AA4F41-1DF5-4131-9689-BC137900BA8D}" type="presParOf" srcId="{4A28B120-4333-4C9D-BF1D-AB535C8D4C7A}" destId="{5AABA340-8F9E-4074-BA65-9938D87B9A58}" srcOrd="0" destOrd="0" presId="urn:microsoft.com/office/officeart/2008/layout/HexagonCluster"/>
    <dgm:cxn modelId="{1BC22D3D-7BCA-4D29-BF1A-3E9DE2218F58}" type="presParOf" srcId="{3066B452-0EB9-45B2-BD17-64FB6E853329}" destId="{BB64CAF2-4D82-400E-8D37-CE437D75D9E1}" srcOrd="4" destOrd="0" presId="urn:microsoft.com/office/officeart/2008/layout/HexagonCluster"/>
    <dgm:cxn modelId="{477F052A-C64E-4C4F-921D-B5C5B5B29A9B}" type="presParOf" srcId="{BB64CAF2-4D82-400E-8D37-CE437D75D9E1}" destId="{7255F845-D4E3-4A90-ADFC-DC3B9FBF3E93}" srcOrd="0" destOrd="0" presId="urn:microsoft.com/office/officeart/2008/layout/HexagonCluster"/>
    <dgm:cxn modelId="{DA566F13-4B4A-4749-8CAD-15C508E21427}" type="presParOf" srcId="{3066B452-0EB9-45B2-BD17-64FB6E853329}" destId="{A3350046-1D80-4ED3-BD51-FEC943970D4E}" srcOrd="5" destOrd="0" presId="urn:microsoft.com/office/officeart/2008/layout/HexagonCluster"/>
    <dgm:cxn modelId="{8936EC55-12C1-4C68-A184-274087A13708}" type="presParOf" srcId="{A3350046-1D80-4ED3-BD51-FEC943970D4E}" destId="{23AF3B9D-39F1-45DF-A3CD-5A0A3A7F23B0}" srcOrd="0" destOrd="0" presId="urn:microsoft.com/office/officeart/2008/layout/HexagonCluster"/>
    <dgm:cxn modelId="{DAF963BA-4D17-42C7-ABC9-1C4290D90334}" type="presParOf" srcId="{3066B452-0EB9-45B2-BD17-64FB6E853329}" destId="{2968225B-564C-4FD2-A18D-F76E3557DFC7}" srcOrd="6" destOrd="0" presId="urn:microsoft.com/office/officeart/2008/layout/HexagonCluster"/>
    <dgm:cxn modelId="{6112844C-2845-4F14-87B8-7D431CFEE1FB}" type="presParOf" srcId="{2968225B-564C-4FD2-A18D-F76E3557DFC7}" destId="{34F54641-2C3D-4EF4-A12D-A001D2FBA656}" srcOrd="0" destOrd="0" presId="urn:microsoft.com/office/officeart/2008/layout/HexagonCluster"/>
    <dgm:cxn modelId="{E97D0FF3-B3B9-4382-B0AA-F4169B9BC91C}" type="presParOf" srcId="{3066B452-0EB9-45B2-BD17-64FB6E853329}" destId="{14F08C64-15F5-42F2-8FD9-45708E603515}" srcOrd="7" destOrd="0" presId="urn:microsoft.com/office/officeart/2008/layout/HexagonCluster"/>
    <dgm:cxn modelId="{FFEC6B7B-759C-46A3-92E4-969EB4E8D6DC}" type="presParOf" srcId="{14F08C64-15F5-42F2-8FD9-45708E603515}" destId="{2E30E61A-4E7F-4FD3-9538-69361B14344B}" srcOrd="0" destOrd="0" presId="urn:microsoft.com/office/officeart/2008/layout/HexagonCluster"/>
    <dgm:cxn modelId="{EFB9EE98-547D-4A14-8C70-44568AAD5B2B}" type="presParOf" srcId="{3066B452-0EB9-45B2-BD17-64FB6E853329}" destId="{7175385E-572E-4FBD-8D44-3CD1AD8F2E5F}" srcOrd="8" destOrd="0" presId="urn:microsoft.com/office/officeart/2008/layout/HexagonCluster"/>
    <dgm:cxn modelId="{D4A58564-C369-4C02-A3E0-7BCB1E44040C}" type="presParOf" srcId="{7175385E-572E-4FBD-8D44-3CD1AD8F2E5F}" destId="{F24ACBC7-EA77-499B-97A7-755566483B33}" srcOrd="0" destOrd="0" presId="urn:microsoft.com/office/officeart/2008/layout/HexagonCluster"/>
    <dgm:cxn modelId="{CC723F88-5EC7-427B-8BB2-00DAA293D7D5}" type="presParOf" srcId="{3066B452-0EB9-45B2-BD17-64FB6E853329}" destId="{B73A8BB9-F470-4CFC-80F1-9AFBAEA96DFB}" srcOrd="9" destOrd="0" presId="urn:microsoft.com/office/officeart/2008/layout/HexagonCluster"/>
    <dgm:cxn modelId="{13FF9760-636A-4C04-9402-54B2FB64888B}" type="presParOf" srcId="{B73A8BB9-F470-4CFC-80F1-9AFBAEA96DFB}" destId="{448FF165-9267-45F4-9A33-F9057B8EC40A}" srcOrd="0" destOrd="0" presId="urn:microsoft.com/office/officeart/2008/layout/HexagonCluster"/>
    <dgm:cxn modelId="{31BDFD0E-2A9E-4F50-AE51-DDEBA078DE7C}" type="presParOf" srcId="{3066B452-0EB9-45B2-BD17-64FB6E853329}" destId="{4DFF3C8F-ADAE-4072-9A2F-4410B06BC987}" srcOrd="10" destOrd="0" presId="urn:microsoft.com/office/officeart/2008/layout/HexagonCluster"/>
    <dgm:cxn modelId="{0534358B-E334-46A1-807D-92A8819A680D}" type="presParOf" srcId="{4DFF3C8F-ADAE-4072-9A2F-4410B06BC987}" destId="{0FE10D3A-9022-4C2E-A998-1B958EAF74A0}" srcOrd="0" destOrd="0" presId="urn:microsoft.com/office/officeart/2008/layout/HexagonCluster"/>
    <dgm:cxn modelId="{D6EFEFB4-0569-431A-942D-EA87E737639D}" type="presParOf" srcId="{3066B452-0EB9-45B2-BD17-64FB6E853329}" destId="{9A17EA29-D157-45C3-A72A-45387C6CD4E9}" srcOrd="11" destOrd="0" presId="urn:microsoft.com/office/officeart/2008/layout/HexagonCluster"/>
    <dgm:cxn modelId="{0DDFC3B4-28CC-425A-8938-F891B8C857B1}" type="presParOf" srcId="{9A17EA29-D157-45C3-A72A-45387C6CD4E9}" destId="{A94A31DE-5905-4AFE-BDAB-B3A1C94F6D0B}" srcOrd="0" destOrd="0" presId="urn:microsoft.com/office/officeart/2008/layout/HexagonCluster"/>
    <dgm:cxn modelId="{FFC33282-8F02-4CE5-A081-919E23E4B1BA}" type="presParOf" srcId="{3066B452-0EB9-45B2-BD17-64FB6E853329}" destId="{8EC42FCA-8532-48AD-B06D-EB9FDB090977}" srcOrd="12" destOrd="0" presId="urn:microsoft.com/office/officeart/2008/layout/HexagonCluster"/>
    <dgm:cxn modelId="{D5FF2000-FB16-4C44-8C4A-EF944C2B4650}" type="presParOf" srcId="{8EC42FCA-8532-48AD-B06D-EB9FDB090977}" destId="{1B1E2D2D-835F-45AF-B3F2-C78C38EE0624}" srcOrd="0" destOrd="0" presId="urn:microsoft.com/office/officeart/2008/layout/HexagonCluster"/>
    <dgm:cxn modelId="{0B901CBA-FE59-4367-821A-CE32308578CB}" type="presParOf" srcId="{3066B452-0EB9-45B2-BD17-64FB6E853329}" destId="{CD39E434-795D-47B0-ADF1-1C6C7608A3B0}" srcOrd="13" destOrd="0" presId="urn:microsoft.com/office/officeart/2008/layout/HexagonCluster"/>
    <dgm:cxn modelId="{641F6122-4087-4062-A4BD-45E85F57C5F7}" type="presParOf" srcId="{CD39E434-795D-47B0-ADF1-1C6C7608A3B0}" destId="{C93FA126-9455-47A1-8CD3-4A95683D1B23}" srcOrd="0" destOrd="0" presId="urn:microsoft.com/office/officeart/2008/layout/HexagonCluster"/>
    <dgm:cxn modelId="{E97E33E3-66D3-48D2-AEDA-C4A9A784C5E1}" type="presParOf" srcId="{3066B452-0EB9-45B2-BD17-64FB6E853329}" destId="{15E83DF7-1A86-4034-912F-5335C3BF1851}" srcOrd="14" destOrd="0" presId="urn:microsoft.com/office/officeart/2008/layout/HexagonCluster"/>
    <dgm:cxn modelId="{C475E79A-50E4-4A00-B625-232640CD305A}" type="presParOf" srcId="{15E83DF7-1A86-4034-912F-5335C3BF1851}" destId="{6F4B656F-7EB8-4623-94AA-377150919C8A}" srcOrd="0" destOrd="0" presId="urn:microsoft.com/office/officeart/2008/layout/HexagonCluster"/>
    <dgm:cxn modelId="{49AD9C58-B621-4F8B-B85A-D81CBB9557C6}" type="presParOf" srcId="{3066B452-0EB9-45B2-BD17-64FB6E853329}" destId="{C78C4BB3-E4EA-4032-8E9E-1545619EA6F6}" srcOrd="15" destOrd="0" presId="urn:microsoft.com/office/officeart/2008/layout/HexagonCluster"/>
    <dgm:cxn modelId="{415BA7DB-5CFE-42C8-84B9-6B29D32533B1}" type="presParOf" srcId="{C78C4BB3-E4EA-4032-8E9E-1545619EA6F6}" destId="{BE7997B6-2EDC-483D-8CD6-0A6C988E65E4}" srcOrd="0" destOrd="0" presId="urn:microsoft.com/office/officeart/2008/layout/HexagonCluster"/>
    <dgm:cxn modelId="{5EA68BFC-DF86-4F19-98E6-D8F7ACEE3AA6}" type="presParOf" srcId="{3066B452-0EB9-45B2-BD17-64FB6E853329}" destId="{9A00BD12-A108-4B10-8588-7D3D37A037DF}" srcOrd="16" destOrd="0" presId="urn:microsoft.com/office/officeart/2008/layout/HexagonCluster"/>
    <dgm:cxn modelId="{FDDB89BA-5DE4-458F-A8C2-E1437B6B1A14}" type="presParOf" srcId="{9A00BD12-A108-4B10-8588-7D3D37A037DF}" destId="{CCB3EF0B-D5C1-4A8E-9369-DEF407D05C4D}" srcOrd="0" destOrd="0" presId="urn:microsoft.com/office/officeart/2008/layout/HexagonCluster"/>
    <dgm:cxn modelId="{660BAC9D-2BEB-4D56-8B4D-C6BD4EF8ED90}" type="presParOf" srcId="{3066B452-0EB9-45B2-BD17-64FB6E853329}" destId="{99811E89-B666-4920-BD66-7CC6FCAB684B}" srcOrd="17" destOrd="0" presId="urn:microsoft.com/office/officeart/2008/layout/HexagonCluster"/>
    <dgm:cxn modelId="{24300204-A453-439A-8A1D-832FDCD7669A}" type="presParOf" srcId="{99811E89-B666-4920-BD66-7CC6FCAB684B}" destId="{0F3F91CB-5A01-4FBB-AA1C-9BA7AD95A24A}" srcOrd="0" destOrd="0" presId="urn:microsoft.com/office/officeart/2008/layout/HexagonCluster"/>
    <dgm:cxn modelId="{37F432C1-AF61-42B5-BC71-104B0D8AABB8}" type="presParOf" srcId="{3066B452-0EB9-45B2-BD17-64FB6E853329}" destId="{8D616634-D37B-476B-8146-48EAED04FDEF}" srcOrd="18" destOrd="0" presId="urn:microsoft.com/office/officeart/2008/layout/HexagonCluster"/>
    <dgm:cxn modelId="{51CE5AF9-2E6A-45C5-BE1E-FE0DC9AEAA0C}" type="presParOf" srcId="{8D616634-D37B-476B-8146-48EAED04FDEF}" destId="{994478F6-6F2D-4A21-9691-0CD205BAEE1B}" srcOrd="0" destOrd="0" presId="urn:microsoft.com/office/officeart/2008/layout/HexagonCluster"/>
    <dgm:cxn modelId="{AA6388CD-2B51-4F68-B86E-08DE3D9CB65D}" type="presParOf" srcId="{3066B452-0EB9-45B2-BD17-64FB6E853329}" destId="{0DB1E5D2-240B-4FA2-8969-6149148F4A8F}" srcOrd="19" destOrd="0" presId="urn:microsoft.com/office/officeart/2008/layout/HexagonCluster"/>
    <dgm:cxn modelId="{50568020-9E34-4280-A2F1-95E6861E8504}" type="presParOf" srcId="{0DB1E5D2-240B-4FA2-8969-6149148F4A8F}" destId="{6D468474-5DBC-477A-9FEC-3D7937D50503}" srcOrd="0" destOrd="0" presId="urn:microsoft.com/office/officeart/2008/layout/HexagonCluster"/>
    <dgm:cxn modelId="{578D6793-5805-449D-B6C1-63D7EA4D6C0D}" type="presParOf" srcId="{3066B452-0EB9-45B2-BD17-64FB6E853329}" destId="{7283F8F5-4FB6-4C34-927F-3450BF1C0A82}" srcOrd="20" destOrd="0" presId="urn:microsoft.com/office/officeart/2008/layout/HexagonCluster"/>
    <dgm:cxn modelId="{335A8868-CFB3-426E-A948-D4B12AD95282}" type="presParOf" srcId="{7283F8F5-4FB6-4C34-927F-3450BF1C0A82}" destId="{A1F31146-563B-43C6-B56B-3D5944857B60}" srcOrd="0" destOrd="0" presId="urn:microsoft.com/office/officeart/2008/layout/HexagonCluster"/>
    <dgm:cxn modelId="{9ADDF457-EC5B-48F2-BFE7-7286C05325CD}" type="presParOf" srcId="{3066B452-0EB9-45B2-BD17-64FB6E853329}" destId="{2CE8448F-7816-4A04-BE3F-A2B1F0294D7D}" srcOrd="21" destOrd="0" presId="urn:microsoft.com/office/officeart/2008/layout/HexagonCluster"/>
    <dgm:cxn modelId="{A0B5AE5F-C339-4D6E-ACF9-71F20E30F72A}" type="presParOf" srcId="{2CE8448F-7816-4A04-BE3F-A2B1F0294D7D}" destId="{0B74BE2D-C80F-48F0-9B81-49490B37E827}" srcOrd="0" destOrd="0" presId="urn:microsoft.com/office/officeart/2008/layout/HexagonCluster"/>
    <dgm:cxn modelId="{10C7FC11-E3C5-44B9-A9AD-CD4E7878E23A}" type="presParOf" srcId="{3066B452-0EB9-45B2-BD17-64FB6E853329}" destId="{DE3F9496-4EAC-466A-B36D-6C2FB640442F}" srcOrd="22" destOrd="0" presId="urn:microsoft.com/office/officeart/2008/layout/HexagonCluster"/>
    <dgm:cxn modelId="{8C0370A9-8625-47DF-9C31-EC9A21C8BF73}" type="presParOf" srcId="{DE3F9496-4EAC-466A-B36D-6C2FB640442F}" destId="{8649DA88-96DE-445B-BB41-246A77220C59}" srcOrd="0" destOrd="0" presId="urn:microsoft.com/office/officeart/2008/layout/HexagonCluster"/>
    <dgm:cxn modelId="{4A1D9F6C-377E-48B8-9A20-C433A53C8FE4}" type="presParOf" srcId="{3066B452-0EB9-45B2-BD17-64FB6E853329}" destId="{9A9C1233-BD7F-4845-B227-DE66AB50C52E}" srcOrd="23" destOrd="0" presId="urn:microsoft.com/office/officeart/2008/layout/HexagonCluster"/>
    <dgm:cxn modelId="{0A42689A-C08F-4A64-9219-0235E94E0DFB}" type="presParOf" srcId="{9A9C1233-BD7F-4845-B227-DE66AB50C52E}" destId="{5734324F-E6CB-48CC-91C6-E4AF1A88A539}" srcOrd="0" destOrd="0" presId="urn:microsoft.com/office/officeart/2008/layout/HexagonCluster"/>
    <dgm:cxn modelId="{7141BBA8-84A2-411F-AB5A-257FF71CF180}" type="presParOf" srcId="{3066B452-0EB9-45B2-BD17-64FB6E853329}" destId="{EBE8CF13-D703-42CE-967A-9B663E817629}" srcOrd="24" destOrd="0" presId="urn:microsoft.com/office/officeart/2008/layout/HexagonCluster"/>
    <dgm:cxn modelId="{A4F67A16-B66E-411E-B1B6-2A024BC5D25F}" type="presParOf" srcId="{EBE8CF13-D703-42CE-967A-9B663E817629}" destId="{D8B44CE1-14D6-4E6D-A4CA-3666E03FF356}" srcOrd="0" destOrd="0" presId="urn:microsoft.com/office/officeart/2008/layout/HexagonCluster"/>
    <dgm:cxn modelId="{6B0F354A-DD43-4277-A2D1-83F41884A523}" type="presParOf" srcId="{3066B452-0EB9-45B2-BD17-64FB6E853329}" destId="{4E87C76F-34F7-4F44-8198-304277EDF58A}" srcOrd="25" destOrd="0" presId="urn:microsoft.com/office/officeart/2008/layout/HexagonCluster"/>
    <dgm:cxn modelId="{AB628B2C-7214-44AE-B6A9-D6D590758A65}" type="presParOf" srcId="{4E87C76F-34F7-4F44-8198-304277EDF58A}" destId="{0ED3F847-C71B-40C6-A171-A8559024C126}" srcOrd="0" destOrd="0" presId="urn:microsoft.com/office/officeart/2008/layout/HexagonCluster"/>
    <dgm:cxn modelId="{AB1DA941-2BAD-469E-999B-7CCEB857B6CA}" type="presParOf" srcId="{3066B452-0EB9-45B2-BD17-64FB6E853329}" destId="{5C4F06F2-39D3-431C-B474-7CF6CA7FDC85}" srcOrd="26" destOrd="0" presId="urn:microsoft.com/office/officeart/2008/layout/HexagonCluster"/>
    <dgm:cxn modelId="{87A4AD28-2B3E-4EA6-A5F8-927118FEAF88}" type="presParOf" srcId="{5C4F06F2-39D3-431C-B474-7CF6CA7FDC85}" destId="{629EBF42-A0CB-4E7F-83B3-2116604D6238}" srcOrd="0" destOrd="0" presId="urn:microsoft.com/office/officeart/2008/layout/HexagonCluster"/>
    <dgm:cxn modelId="{48BC07E4-5454-486D-91DE-F5B11126980A}" type="presParOf" srcId="{3066B452-0EB9-45B2-BD17-64FB6E853329}" destId="{19C8A766-D6B8-470C-9333-384DDB2A995D}" srcOrd="27" destOrd="0" presId="urn:microsoft.com/office/officeart/2008/layout/HexagonCluster"/>
    <dgm:cxn modelId="{0E8473DB-FF1F-4A58-9D29-02FF293DC7F1}" type="presParOf" srcId="{19C8A766-D6B8-470C-9333-384DDB2A995D}" destId="{CC8D8D32-EEA1-411D-BB87-C58FF1998F6D}" srcOrd="0" destOrd="0" presId="urn:microsoft.com/office/officeart/2008/layout/HexagonCluster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CCE769-14EE-4754-8D74-8D270935D8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F0B9E95-636A-4C8D-B1E7-2ACF3830E403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运维、服务器</a:t>
          </a:r>
          <a:endParaRPr lang="zh-CN" altLang="en-US" dirty="0"/>
        </a:p>
      </dgm:t>
    </dgm:pt>
    <dgm:pt modelId="{B65AE141-5762-4E25-B602-90317EC70A45}" type="parTrans" cxnId="{E18ADD59-588F-4B68-A2D4-38CC571239E4}">
      <dgm:prSet/>
      <dgm:spPr/>
      <dgm:t>
        <a:bodyPr/>
        <a:lstStyle/>
        <a:p>
          <a:endParaRPr lang="zh-CN" altLang="en-US"/>
        </a:p>
      </dgm:t>
    </dgm:pt>
    <dgm:pt modelId="{7E2D9B25-940B-4536-903C-3AA8DF8BBF58}" type="sibTrans" cxnId="{E18ADD59-588F-4B68-A2D4-38CC571239E4}">
      <dgm:prSet/>
      <dgm:spPr/>
      <dgm:t>
        <a:bodyPr/>
        <a:lstStyle/>
        <a:p>
          <a:endParaRPr lang="zh-CN" altLang="en-US"/>
        </a:p>
      </dgm:t>
    </dgm:pt>
    <dgm:pt modelId="{064E07DF-9904-46F5-AD9C-F31C1B895735}">
      <dgm:prSet phldrT="[文本]"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嵌入式系统开发</a:t>
          </a:r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(</a:t>
          </a:r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系统移植、驱动</a:t>
          </a:r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)</a:t>
          </a:r>
          <a:endParaRPr lang="zh-CN" altLang="en-US" dirty="0"/>
        </a:p>
      </dgm:t>
    </dgm:pt>
    <dgm:pt modelId="{29906993-B1ED-45CE-A380-E26F1289CD91}" type="parTrans" cxnId="{7DF4C109-2FF0-4EC8-AC03-FDB40A131860}">
      <dgm:prSet/>
      <dgm:spPr/>
      <dgm:t>
        <a:bodyPr/>
        <a:lstStyle/>
        <a:p>
          <a:endParaRPr lang="zh-CN" altLang="en-US"/>
        </a:p>
      </dgm:t>
    </dgm:pt>
    <dgm:pt modelId="{64D749E0-4E74-4AFA-AB76-8884FAC3AFAC}" type="sibTrans" cxnId="{7DF4C109-2FF0-4EC8-AC03-FDB40A131860}">
      <dgm:prSet/>
      <dgm:spPr/>
      <dgm:t>
        <a:bodyPr/>
        <a:lstStyle/>
        <a:p>
          <a:endParaRPr lang="zh-CN" altLang="en-US"/>
        </a:p>
      </dgm:t>
    </dgm:pt>
    <dgm:pt modelId="{883115B3-B1EF-424B-81C0-A539FD263A32}">
      <dgm:prSet/>
      <dgm:spPr/>
      <dgm:t>
        <a:bodyPr/>
        <a:lstStyle/>
        <a:p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应用软件开发</a:t>
          </a:r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(GUI\</a:t>
          </a:r>
          <a:r>
            <a:rPr lang="zh-CN" altLang="en-US" dirty="0" smtClean="0">
              <a:latin typeface="苹方 常规" pitchFamily="34" charset="-122"/>
              <a:ea typeface="苹方 常规" pitchFamily="34" charset="-122"/>
            </a:rPr>
            <a:t>网络</a:t>
          </a:r>
          <a:r>
            <a:rPr lang="en-US" altLang="zh-CN" dirty="0" smtClean="0">
              <a:latin typeface="苹方 常规" pitchFamily="34" charset="-122"/>
              <a:ea typeface="苹方 常规" pitchFamily="34" charset="-122"/>
            </a:rPr>
            <a:t>)</a:t>
          </a:r>
          <a:endParaRPr lang="zh-CN" altLang="en-US" dirty="0"/>
        </a:p>
      </dgm:t>
    </dgm:pt>
    <dgm:pt modelId="{E863B2F4-E9A5-4D16-B87D-5D15041D5702}" type="parTrans" cxnId="{B2DEB458-EDB2-4913-92CD-35FB1936460E}">
      <dgm:prSet/>
      <dgm:spPr/>
      <dgm:t>
        <a:bodyPr/>
        <a:lstStyle/>
        <a:p>
          <a:endParaRPr lang="zh-CN" altLang="en-US"/>
        </a:p>
      </dgm:t>
    </dgm:pt>
    <dgm:pt modelId="{B82A8311-5228-4DFF-AD88-6A265B3635C6}" type="sibTrans" cxnId="{B2DEB458-EDB2-4913-92CD-35FB1936460E}">
      <dgm:prSet/>
      <dgm:spPr/>
      <dgm:t>
        <a:bodyPr/>
        <a:lstStyle/>
        <a:p>
          <a:endParaRPr lang="zh-CN" altLang="en-US"/>
        </a:p>
      </dgm:t>
    </dgm:pt>
    <dgm:pt modelId="{E8B18C25-191F-40FF-B973-FA361ED9C368}">
      <dgm:prSet/>
      <dgm:spPr/>
      <dgm:t>
        <a:bodyPr/>
        <a:lstStyle/>
        <a:p>
          <a:r>
            <a:rPr lang="zh-CN" altLang="en-US" smtClean="0">
              <a:latin typeface="苹方 常规" pitchFamily="34" charset="-122"/>
              <a:ea typeface="苹方 常规" pitchFamily="34" charset="-122"/>
            </a:rPr>
            <a:t>大数据、云计算</a:t>
          </a:r>
          <a:r>
            <a:rPr lang="en-US" altLang="zh-CN" smtClean="0">
              <a:latin typeface="苹方 常规" pitchFamily="34" charset="-122"/>
              <a:ea typeface="苹方 常规" pitchFamily="34" charset="-122"/>
            </a:rPr>
            <a:t>(</a:t>
          </a:r>
          <a:r>
            <a:rPr lang="en-US" smtClean="0">
              <a:latin typeface="苹方 常规" pitchFamily="34" charset="-122"/>
              <a:ea typeface="苹方 常规" pitchFamily="34" charset="-122"/>
            </a:rPr>
            <a:t>Hadoop </a:t>
          </a:r>
          <a:r>
            <a:rPr lang="en-US" altLang="zh-CN" smtClean="0">
              <a:latin typeface="苹方 常规" pitchFamily="34" charset="-122"/>
              <a:ea typeface="苹方 常规" pitchFamily="34" charset="-122"/>
            </a:rPr>
            <a:t>\</a:t>
          </a:r>
          <a:r>
            <a:rPr lang="en-US" smtClean="0">
              <a:latin typeface="苹方 常规" pitchFamily="34" charset="-122"/>
              <a:ea typeface="苹方 常规" pitchFamily="34" charset="-122"/>
            </a:rPr>
            <a:t> Docker</a:t>
          </a:r>
          <a:r>
            <a:rPr lang="en-US" altLang="zh-CN" smtClean="0">
              <a:latin typeface="苹方 常规" pitchFamily="34" charset="-122"/>
              <a:ea typeface="苹方 常规" pitchFamily="34" charset="-122"/>
            </a:rPr>
            <a:t>)</a:t>
          </a:r>
          <a:endParaRPr lang="en-US" altLang="zh-CN" dirty="0" smtClean="0">
            <a:latin typeface="苹方 常规" pitchFamily="34" charset="-122"/>
            <a:ea typeface="苹方 常规" pitchFamily="34" charset="-122"/>
          </a:endParaRPr>
        </a:p>
      </dgm:t>
    </dgm:pt>
    <dgm:pt modelId="{54C205F2-4495-4319-A2AD-7E7505D19233}" type="parTrans" cxnId="{C0F5E1EE-2AD8-481B-9DC5-1C39FD0541EE}">
      <dgm:prSet/>
      <dgm:spPr/>
      <dgm:t>
        <a:bodyPr/>
        <a:lstStyle/>
        <a:p>
          <a:endParaRPr lang="zh-CN" altLang="en-US"/>
        </a:p>
      </dgm:t>
    </dgm:pt>
    <dgm:pt modelId="{99BDED5D-F728-45C7-943A-18F8A813113D}" type="sibTrans" cxnId="{C0F5E1EE-2AD8-481B-9DC5-1C39FD0541EE}">
      <dgm:prSet/>
      <dgm:spPr/>
      <dgm:t>
        <a:bodyPr/>
        <a:lstStyle/>
        <a:p>
          <a:endParaRPr lang="zh-CN" altLang="en-US"/>
        </a:p>
      </dgm:t>
    </dgm:pt>
    <dgm:pt modelId="{8403774B-54D6-494D-8092-42D8D6C7EFDE}" type="pres">
      <dgm:prSet presAssocID="{A2CCE769-14EE-4754-8D74-8D270935D89B}" presName="linear" presStyleCnt="0">
        <dgm:presLayoutVars>
          <dgm:animLvl val="lvl"/>
          <dgm:resizeHandles val="exact"/>
        </dgm:presLayoutVars>
      </dgm:prSet>
      <dgm:spPr/>
    </dgm:pt>
    <dgm:pt modelId="{E1398ECD-A4AE-4F2E-9CBC-A1AD9EB7AA6B}" type="pres">
      <dgm:prSet presAssocID="{9F0B9E95-636A-4C8D-B1E7-2ACF3830E40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F1E99A-03CA-47BE-912D-4284CFBE0DC7}" type="pres">
      <dgm:prSet presAssocID="{7E2D9B25-940B-4536-903C-3AA8DF8BBF58}" presName="spacer" presStyleCnt="0"/>
      <dgm:spPr/>
    </dgm:pt>
    <dgm:pt modelId="{187B75E0-C053-4E6B-902C-3D8767E0DDDE}" type="pres">
      <dgm:prSet presAssocID="{E8B18C25-191F-40FF-B973-FA361ED9C3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EB41F7-F1A6-4FB3-AB1F-CC1B0F22E411}" type="pres">
      <dgm:prSet presAssocID="{99BDED5D-F728-45C7-943A-18F8A813113D}" presName="spacer" presStyleCnt="0"/>
      <dgm:spPr/>
    </dgm:pt>
    <dgm:pt modelId="{F7A7EC2F-D21B-4562-9888-07927C792A20}" type="pres">
      <dgm:prSet presAssocID="{883115B3-B1EF-424B-81C0-A539FD263A3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4A5F92-400A-4375-BB75-18149DAA3E87}" type="pres">
      <dgm:prSet presAssocID="{B82A8311-5228-4DFF-AD88-6A265B3635C6}" presName="spacer" presStyleCnt="0"/>
      <dgm:spPr/>
    </dgm:pt>
    <dgm:pt modelId="{49047F62-EE03-4B91-8AF1-32684E2B795E}" type="pres">
      <dgm:prSet presAssocID="{064E07DF-9904-46F5-AD9C-F31C1B89573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AB72EF-1679-404B-85A6-FA09D173EC16}" type="presOf" srcId="{883115B3-B1EF-424B-81C0-A539FD263A32}" destId="{F7A7EC2F-D21B-4562-9888-07927C792A20}" srcOrd="0" destOrd="0" presId="urn:microsoft.com/office/officeart/2005/8/layout/vList2"/>
    <dgm:cxn modelId="{7BDF9426-8291-4DE6-A5B8-29F4F92F094D}" type="presOf" srcId="{A2CCE769-14EE-4754-8D74-8D270935D89B}" destId="{8403774B-54D6-494D-8092-42D8D6C7EFDE}" srcOrd="0" destOrd="0" presId="urn:microsoft.com/office/officeart/2005/8/layout/vList2"/>
    <dgm:cxn modelId="{7DF4C109-2FF0-4EC8-AC03-FDB40A131860}" srcId="{A2CCE769-14EE-4754-8D74-8D270935D89B}" destId="{064E07DF-9904-46F5-AD9C-F31C1B895735}" srcOrd="3" destOrd="0" parTransId="{29906993-B1ED-45CE-A380-E26F1289CD91}" sibTransId="{64D749E0-4E74-4AFA-AB76-8884FAC3AFAC}"/>
    <dgm:cxn modelId="{C786D840-D530-4156-9C54-D5007A95DB24}" type="presOf" srcId="{E8B18C25-191F-40FF-B973-FA361ED9C368}" destId="{187B75E0-C053-4E6B-902C-3D8767E0DDDE}" srcOrd="0" destOrd="0" presId="urn:microsoft.com/office/officeart/2005/8/layout/vList2"/>
    <dgm:cxn modelId="{C0F5E1EE-2AD8-481B-9DC5-1C39FD0541EE}" srcId="{A2CCE769-14EE-4754-8D74-8D270935D89B}" destId="{E8B18C25-191F-40FF-B973-FA361ED9C368}" srcOrd="1" destOrd="0" parTransId="{54C205F2-4495-4319-A2AD-7E7505D19233}" sibTransId="{99BDED5D-F728-45C7-943A-18F8A813113D}"/>
    <dgm:cxn modelId="{E18ADD59-588F-4B68-A2D4-38CC571239E4}" srcId="{A2CCE769-14EE-4754-8D74-8D270935D89B}" destId="{9F0B9E95-636A-4C8D-B1E7-2ACF3830E403}" srcOrd="0" destOrd="0" parTransId="{B65AE141-5762-4E25-B602-90317EC70A45}" sibTransId="{7E2D9B25-940B-4536-903C-3AA8DF8BBF58}"/>
    <dgm:cxn modelId="{9EAC8458-2955-471A-AE29-DC7903766043}" type="presOf" srcId="{9F0B9E95-636A-4C8D-B1E7-2ACF3830E403}" destId="{E1398ECD-A4AE-4F2E-9CBC-A1AD9EB7AA6B}" srcOrd="0" destOrd="0" presId="urn:microsoft.com/office/officeart/2005/8/layout/vList2"/>
    <dgm:cxn modelId="{422E27BB-9C01-471D-A6E3-89B820E3E57A}" type="presOf" srcId="{064E07DF-9904-46F5-AD9C-F31C1B895735}" destId="{49047F62-EE03-4B91-8AF1-32684E2B795E}" srcOrd="0" destOrd="0" presId="urn:microsoft.com/office/officeart/2005/8/layout/vList2"/>
    <dgm:cxn modelId="{B2DEB458-EDB2-4913-92CD-35FB1936460E}" srcId="{A2CCE769-14EE-4754-8D74-8D270935D89B}" destId="{883115B3-B1EF-424B-81C0-A539FD263A32}" srcOrd="2" destOrd="0" parTransId="{E863B2F4-E9A5-4D16-B87D-5D15041D5702}" sibTransId="{B82A8311-5228-4DFF-AD88-6A265B3635C6}"/>
    <dgm:cxn modelId="{F405D5D6-0EE6-4A5F-8D18-1F320623549F}" type="presParOf" srcId="{8403774B-54D6-494D-8092-42D8D6C7EFDE}" destId="{E1398ECD-A4AE-4F2E-9CBC-A1AD9EB7AA6B}" srcOrd="0" destOrd="0" presId="urn:microsoft.com/office/officeart/2005/8/layout/vList2"/>
    <dgm:cxn modelId="{70B88CBE-131F-4251-A955-F1CB71BBA158}" type="presParOf" srcId="{8403774B-54D6-494D-8092-42D8D6C7EFDE}" destId="{00F1E99A-03CA-47BE-912D-4284CFBE0DC7}" srcOrd="1" destOrd="0" presId="urn:microsoft.com/office/officeart/2005/8/layout/vList2"/>
    <dgm:cxn modelId="{9BBEA4B4-FBE2-4D4C-9AD2-B22D1BE4509B}" type="presParOf" srcId="{8403774B-54D6-494D-8092-42D8D6C7EFDE}" destId="{187B75E0-C053-4E6B-902C-3D8767E0DDDE}" srcOrd="2" destOrd="0" presId="urn:microsoft.com/office/officeart/2005/8/layout/vList2"/>
    <dgm:cxn modelId="{D9493E59-F1A8-4E3C-BF1B-E17563A6E004}" type="presParOf" srcId="{8403774B-54D6-494D-8092-42D8D6C7EFDE}" destId="{FAEB41F7-F1A6-4FB3-AB1F-CC1B0F22E411}" srcOrd="3" destOrd="0" presId="urn:microsoft.com/office/officeart/2005/8/layout/vList2"/>
    <dgm:cxn modelId="{A30CA4C0-21AF-4B66-B5CB-CEA25341E6A1}" type="presParOf" srcId="{8403774B-54D6-494D-8092-42D8D6C7EFDE}" destId="{F7A7EC2F-D21B-4562-9888-07927C792A20}" srcOrd="4" destOrd="0" presId="urn:microsoft.com/office/officeart/2005/8/layout/vList2"/>
    <dgm:cxn modelId="{C90D54ED-75D8-41C2-8FCD-E560B8447D15}" type="presParOf" srcId="{8403774B-54D6-494D-8092-42D8D6C7EFDE}" destId="{CF4A5F92-400A-4375-BB75-18149DAA3E87}" srcOrd="5" destOrd="0" presId="urn:microsoft.com/office/officeart/2005/8/layout/vList2"/>
    <dgm:cxn modelId="{9B556131-9307-40F1-BFE4-88E4DFF4AFDC}" type="presParOf" srcId="{8403774B-54D6-494D-8092-42D8D6C7EFDE}" destId="{49047F62-EE03-4B91-8AF1-32684E2B795E}" srcOrd="6" destOrd="0" presId="urn:microsoft.com/office/officeart/2005/8/layout/vList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pPr/>
              <a:t>2020/3/11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pPr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4908114"/>
            <a:ext cx="1000800" cy="99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" y="46000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为什么学习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1517" y="601433"/>
            <a:ext cx="413446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苹方 常规" pitchFamily="34" charset="-122"/>
                <a:ea typeface="苹方 常规" pitchFamily="34" charset="-122"/>
              </a:rPr>
              <a:t>[</a:t>
            </a:r>
            <a:r>
              <a:rPr lang="zh-CN" altLang="en-US" sz="2000" dirty="0">
                <a:latin typeface="苹方 常规" pitchFamily="34" charset="-122"/>
                <a:ea typeface="苹方 常规" pitchFamily="34" charset="-122"/>
              </a:rPr>
              <a:t>野火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]《i.MX</a:t>
            </a:r>
            <a:r>
              <a:rPr lang="en-US" altLang="zh-CN" sz="2000" baseline="0" dirty="0" smtClean="0">
                <a:latin typeface="苹方 常规" pitchFamily="34" charset="-122"/>
                <a:ea typeface="苹方 常规" pitchFamily="34" charset="-122"/>
              </a:rPr>
              <a:t> Linux</a:t>
            </a:r>
            <a:r>
              <a:rPr lang="zh-CN" altLang="en-US" sz="2000" baseline="0" dirty="0" smtClean="0">
                <a:latin typeface="苹方 常规" pitchFamily="34" charset="-122"/>
                <a:ea typeface="苹方 常规" pitchFamily="34" charset="-122"/>
              </a:rPr>
              <a:t>开发实战指南</a:t>
            </a:r>
            <a:r>
              <a:rPr lang="en-US" altLang="zh-CN" sz="2000" dirty="0" smtClean="0">
                <a:latin typeface="苹方 常规" pitchFamily="34" charset="-122"/>
                <a:ea typeface="苹方 常规" pitchFamily="34" charset="-122"/>
              </a:rPr>
              <a:t>》</a:t>
            </a:r>
            <a:endParaRPr lang="zh-CN" altLang="en-US" sz="2000" dirty="0">
              <a:latin typeface="苹方 常规" pitchFamily="34" charset="-122"/>
              <a:ea typeface="苹方 常规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7715272" y="500042"/>
            <a:ext cx="142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嵌入式</a:t>
            </a:r>
            <a:r>
              <a:rPr lang="en-US" altLang="zh-CN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Linux</a:t>
            </a:r>
          </a:p>
          <a:p>
            <a:r>
              <a:rPr lang="zh-CN" altLang="en-US" sz="1400" dirty="0" smtClean="0">
                <a:solidFill>
                  <a:schemeClr val="bg1"/>
                </a:solidFill>
                <a:latin typeface="苹方 常规" pitchFamily="34" charset="-122"/>
                <a:ea typeface="苹方 常规" pitchFamily="34" charset="-122"/>
              </a:rPr>
              <a:t>视频教程</a:t>
            </a:r>
            <a:endParaRPr lang="zh-CN" altLang="en-US" sz="1400" dirty="0">
              <a:solidFill>
                <a:schemeClr val="bg1"/>
              </a:solidFill>
              <a:latin typeface="苹方 常规" pitchFamily="34" charset="-122"/>
              <a:ea typeface="苹方 常规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" y="460003"/>
            <a:ext cx="356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为什么学习</a:t>
            </a:r>
            <a:r>
              <a:rPr lang="en-US" altLang="zh-CN" sz="2800" dirty="0" smtClean="0"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为什么学习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Linux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苹方 常规" pitchFamily="34" charset="-122"/>
                <a:ea typeface="苹方 常规" pitchFamily="34" charset="-122"/>
              </a:rPr>
              <a:t>开发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苹方 常规" pitchFamily="34" charset="-122"/>
              <a:ea typeface="苹方 常规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苹方 常规" pitchFamily="34" charset="-122"/>
                <a:ea typeface="苹方 常规" pitchFamily="34" charset="-122"/>
              </a:rPr>
              <a:t>主讲内容</a:t>
            </a:r>
            <a:endParaRPr lang="zh-CN" altLang="en-US" sz="44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3111853868"/>
              </p:ext>
            </p:extLst>
          </p:nvPr>
        </p:nvGraphicFramePr>
        <p:xfrm>
          <a:off x="2887432" y="2420888"/>
          <a:ext cx="3756269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4750" y="297257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748" y="412469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苹方 常规" pitchFamily="34" charset="-122"/>
                <a:ea typeface="苹方 常规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苹方 常规" pitchFamily="34" charset="-122"/>
              <a:ea typeface="苹方 常规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1. Linux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的应用场景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51" name="图示 50"/>
          <p:cNvGraphicFramePr/>
          <p:nvPr>
            <p:extLst>
              <p:ext uri="{D42A27DB-BD31-4B8C-83A1-F6EECF244321}">
                <p14:modId xmlns="" xmlns:p14="http://schemas.microsoft.com/office/powerpoint/2010/main" val="4179584803"/>
              </p:ext>
            </p:extLst>
          </p:nvPr>
        </p:nvGraphicFramePr>
        <p:xfrm>
          <a:off x="1000100" y="20716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000" y="1267200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苹方 常规" pitchFamily="34" charset="-122"/>
                <a:ea typeface="苹方 常规" pitchFamily="34" charset="-122"/>
              </a:rPr>
              <a:t>2. Linux</a:t>
            </a:r>
            <a:r>
              <a:rPr lang="zh-CN" altLang="en-US" sz="3600" dirty="0" smtClean="0">
                <a:latin typeface="苹方 常规" pitchFamily="34" charset="-122"/>
                <a:ea typeface="苹方 常规" pitchFamily="34" charset="-122"/>
              </a:rPr>
              <a:t>职业发展方向</a:t>
            </a:r>
            <a:endParaRPr lang="zh-CN" altLang="en-US" sz="3600" dirty="0">
              <a:latin typeface="苹方 常规" pitchFamily="34" charset="-122"/>
              <a:ea typeface="苹方 常规" pitchFamily="3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2071670" y="2714620"/>
          <a:ext cx="4762512" cy="224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苹方 常规" pitchFamily="34" charset="-122"/>
                <a:ea typeface="苹方 常规" pitchFamily="34" charset="-122"/>
              </a:rPr>
              <a:t>谢谢</a:t>
            </a:r>
            <a:endParaRPr lang="zh-CN" altLang="en-US" sz="2800" dirty="0">
              <a:latin typeface="苹方 常规" pitchFamily="34" charset="-122"/>
              <a:ea typeface="苹方 常规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xmlns="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</TotalTime>
  <Words>81</Words>
  <Application>Microsoft Office PowerPoint</Application>
  <PresentationFormat>全屏显示(4:3)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87</cp:revision>
  <dcterms:modified xsi:type="dcterms:W3CDTF">2020-03-11T07:20:39Z</dcterms:modified>
</cp:coreProperties>
</file>