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3" r:id="rId5"/>
    <p:sldId id="266" r:id="rId6"/>
    <p:sldId id="265" r:id="rId7"/>
    <p:sldId id="267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546" autoAdjust="0"/>
  </p:normalViewPr>
  <p:slideViewPr>
    <p:cSldViewPr>
      <p:cViewPr varScale="1">
        <p:scale>
          <a:sx n="78" d="100"/>
          <a:sy n="78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i.MX 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系列处理器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b="0" dirty="0" smtClean="0">
              <a:latin typeface="苹方 常规" pitchFamily="34" charset="-122"/>
              <a:ea typeface="苹方 常规" pitchFamily="34" charset="-122"/>
            </a:rPr>
            <a:t>  </a:t>
          </a:r>
          <a:r>
            <a:rPr lang="en-US" sz="2400" b="0" i="0" dirty="0" smtClean="0">
              <a:latin typeface="苹方 常规" pitchFamily="34" charset="-122"/>
              <a:ea typeface="苹方 常规" pitchFamily="34" charset="-122"/>
            </a:rPr>
            <a:t>Cortex A7</a:t>
          </a:r>
          <a:r>
            <a:rPr lang="zh-CN" altLang="en-US" sz="2400" b="0" i="0" dirty="0" smtClean="0">
              <a:latin typeface="苹方 常规" pitchFamily="34" charset="-122"/>
              <a:ea typeface="苹方 常规" pitchFamily="34" charset="-122"/>
            </a:rPr>
            <a:t>内核简介</a:t>
          </a:r>
          <a:endParaRPr lang="zh-CN" altLang="en-US" sz="2400" b="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0BE2979E-6878-4D0C-B395-9D8F7AB0E127}">
      <dgm:prSet custT="1"/>
      <dgm:spPr/>
      <dgm:t>
        <a:bodyPr/>
        <a:lstStyle/>
        <a:p>
          <a:r>
            <a:rPr lang="en-US" sz="2400" b="0" i="0" dirty="0" smtClean="0">
              <a:latin typeface="苹方 常规" pitchFamily="34" charset="-122"/>
              <a:ea typeface="苹方 常规" pitchFamily="34" charset="-122"/>
            </a:rPr>
            <a:t>i.MX RT</a:t>
          </a:r>
          <a:r>
            <a:rPr lang="zh-CN" altLang="en-US" sz="2400" b="0" i="0" dirty="0" smtClean="0">
              <a:latin typeface="苹方 常规" pitchFamily="34" charset="-122"/>
              <a:ea typeface="苹方 常规" pitchFamily="34" charset="-122"/>
            </a:rPr>
            <a:t>系列</a:t>
          </a:r>
          <a:endParaRPr lang="zh-CN" altLang="en-US" sz="2400" b="0" dirty="0">
            <a:latin typeface="苹方 常规" pitchFamily="34" charset="-122"/>
            <a:ea typeface="苹方 常规" pitchFamily="34" charset="-122"/>
          </a:endParaRPr>
        </a:p>
      </dgm:t>
    </dgm:pt>
    <dgm:pt modelId="{35F8AD3F-0B0F-4D50-A80B-B4287B8D3D99}" type="parTrans" cxnId="{447DD1B7-BB66-43EC-AD17-9414B2E62462}">
      <dgm:prSet/>
      <dgm:spPr/>
      <dgm:t>
        <a:bodyPr/>
        <a:lstStyle/>
        <a:p>
          <a:endParaRPr lang="zh-CN" altLang="en-US"/>
        </a:p>
      </dgm:t>
    </dgm:pt>
    <dgm:pt modelId="{418267AA-2A7E-4838-BACC-73618D6A9307}" type="sibTrans" cxnId="{447DD1B7-BB66-43EC-AD17-9414B2E62462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3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3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27B9ADA0-A3B7-4F7E-ADB6-B54417DCBB68}" type="pres">
      <dgm:prSet presAssocID="{0BE2979E-6878-4D0C-B395-9D8F7AB0E12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B741A1-41E1-4960-AB01-866F1745F35D}" type="pres">
      <dgm:prSet presAssocID="{0BE2979E-6878-4D0C-B395-9D8F7AB0E127}" presName="accent_3" presStyleCnt="0"/>
      <dgm:spPr/>
    </dgm:pt>
    <dgm:pt modelId="{A744D8BC-0C81-4C80-AB68-C4BFE14BD3D8}" type="pres">
      <dgm:prSet presAssocID="{0BE2979E-6878-4D0C-B395-9D8F7AB0E127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A0D4403E-3731-426A-AEBB-C0FCF26702F0}" type="presOf" srcId="{0BE2979E-6878-4D0C-B395-9D8F7AB0E127}" destId="{27B9ADA0-A3B7-4F7E-ADB6-B54417DCBB68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447DD1B7-BB66-43EC-AD17-9414B2E62462}" srcId="{DCBEDBE2-A610-441D-BA40-1E34A5909F49}" destId="{0BE2979E-6878-4D0C-B395-9D8F7AB0E127}" srcOrd="2" destOrd="0" parTransId="{35F8AD3F-0B0F-4D50-A80B-B4287B8D3D99}" sibTransId="{418267AA-2A7E-4838-BACC-73618D6A9307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176B39CE-B9D9-4296-BB1A-F77B5FA2BFF2}" type="presParOf" srcId="{B9E0F92E-C17E-473C-B4EE-A86FDFD51776}" destId="{27B9ADA0-A3B7-4F7E-ADB6-B54417DCBB68}" srcOrd="5" destOrd="0" presId="urn:microsoft.com/office/officeart/2008/layout/VerticalCurvedList"/>
    <dgm:cxn modelId="{FF09C8B1-BF16-4367-8E7A-8EB1FC2ADF31}" type="presParOf" srcId="{B9E0F92E-C17E-473C-B4EE-A86FDFD51776}" destId="{D4B741A1-41E1-4960-AB01-866F1745F35D}" srcOrd="6" destOrd="0" presId="urn:microsoft.com/office/officeart/2008/layout/VerticalCurvedList"/>
    <dgm:cxn modelId="{DF01D142-05EA-4490-B0B4-745CF1C51A4F}" type="presParOf" srcId="{D4B741A1-41E1-4960-AB01-866F1745F35D}" destId="{A744D8BC-0C81-4C80-AB68-C4BFE14BD3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3CB56-B7E1-459F-A520-DD72B3D2CEFE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2D250B-DB86-4E2D-9E58-ABA1746F0DFB}">
      <dgm:prSet phldrT="[文本]"/>
      <dgm:spPr/>
      <dgm:t>
        <a:bodyPr/>
        <a:lstStyle/>
        <a:p>
          <a:r>
            <a:rPr lang="en-US" altLang="zh-CN" dirty="0" smtClean="0"/>
            <a:t>NXP</a:t>
          </a:r>
          <a:endParaRPr lang="zh-CN" altLang="en-US" dirty="0"/>
        </a:p>
      </dgm:t>
    </dgm:pt>
    <dgm:pt modelId="{B8562423-72D7-4692-AD15-14428AEFE589}" type="parTrans" cxnId="{268154BF-87AB-4B9A-8EEC-5244E3325E7D}">
      <dgm:prSet/>
      <dgm:spPr/>
      <dgm:t>
        <a:bodyPr/>
        <a:lstStyle/>
        <a:p>
          <a:endParaRPr lang="zh-CN" altLang="en-US"/>
        </a:p>
      </dgm:t>
    </dgm:pt>
    <dgm:pt modelId="{3E3FEBBC-EBD1-4CA3-8E13-91D5C4B11C2D}" type="sibTrans" cxnId="{268154BF-87AB-4B9A-8EEC-5244E3325E7D}">
      <dgm:prSet/>
      <dgm:spPr/>
      <dgm:t>
        <a:bodyPr/>
        <a:lstStyle/>
        <a:p>
          <a:endParaRPr lang="zh-CN" altLang="en-US"/>
        </a:p>
      </dgm:t>
    </dgm:pt>
    <dgm:pt modelId="{7666A4DD-06AA-4039-ADD8-134C36BDD2A0}">
      <dgm:prSet phldrT="[文本]"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i.MX6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D7B7D207-67FB-4345-8F95-ACDEA3C54920}" type="parTrans" cxnId="{569B9B22-891C-4A0F-B236-DC81E9577709}">
      <dgm:prSet/>
      <dgm:spPr/>
      <dgm:t>
        <a:bodyPr/>
        <a:lstStyle/>
        <a:p>
          <a:endParaRPr lang="zh-CN" altLang="en-US"/>
        </a:p>
      </dgm:t>
    </dgm:pt>
    <dgm:pt modelId="{900C6B60-605F-4864-B9BF-8E73E282AF17}" type="sibTrans" cxnId="{569B9B22-891C-4A0F-B236-DC81E9577709}">
      <dgm:prSet/>
      <dgm:spPr/>
      <dgm:t>
        <a:bodyPr/>
        <a:lstStyle/>
        <a:p>
          <a:endParaRPr lang="zh-CN" altLang="en-US"/>
        </a:p>
      </dgm:t>
    </dgm:pt>
    <dgm:pt modelId="{D6FD4E57-9146-404D-9190-720219FF558F}">
      <dgm:prSet phldrT="[文本]"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i.MX8</a:t>
          </a:r>
          <a:endParaRPr lang="zh-CN" altLang="en-US" dirty="0"/>
        </a:p>
      </dgm:t>
    </dgm:pt>
    <dgm:pt modelId="{025D5385-40C2-487E-B60E-D34B116283FE}" type="parTrans" cxnId="{42B83BD0-C2AA-472D-BF0A-05951C4B7F23}">
      <dgm:prSet/>
      <dgm:spPr/>
      <dgm:t>
        <a:bodyPr/>
        <a:lstStyle/>
        <a:p>
          <a:endParaRPr lang="zh-CN" altLang="en-US"/>
        </a:p>
      </dgm:t>
    </dgm:pt>
    <dgm:pt modelId="{82035D49-66EC-44E5-8598-29EFD47DFE43}" type="sibTrans" cxnId="{42B83BD0-C2AA-472D-BF0A-05951C4B7F23}">
      <dgm:prSet/>
      <dgm:spPr/>
      <dgm:t>
        <a:bodyPr/>
        <a:lstStyle/>
        <a:p>
          <a:endParaRPr lang="zh-CN" altLang="en-US"/>
        </a:p>
      </dgm:t>
    </dgm:pt>
    <dgm:pt modelId="{867312D8-0368-4D6C-B337-038D1545637E}">
      <dgm:prSet phldrT="[文本]"/>
      <dgm:spPr/>
      <dgm:t>
        <a:bodyPr/>
        <a:lstStyle/>
        <a:p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i.MX RT</a:t>
          </a:r>
          <a:endParaRPr lang="zh-CN" altLang="en-US" dirty="0"/>
        </a:p>
      </dgm:t>
    </dgm:pt>
    <dgm:pt modelId="{5E43AD01-3096-43AE-BCB0-0D081D566730}" type="parTrans" cxnId="{947A6F44-8A1F-4858-807E-3F72BF4B2940}">
      <dgm:prSet/>
      <dgm:spPr/>
      <dgm:t>
        <a:bodyPr/>
        <a:lstStyle/>
        <a:p>
          <a:endParaRPr lang="zh-CN" altLang="en-US"/>
        </a:p>
      </dgm:t>
    </dgm:pt>
    <dgm:pt modelId="{E230A0D2-40C6-42B3-B60F-970275BEF573}" type="sibTrans" cxnId="{947A6F44-8A1F-4858-807E-3F72BF4B2940}">
      <dgm:prSet/>
      <dgm:spPr/>
      <dgm:t>
        <a:bodyPr/>
        <a:lstStyle/>
        <a:p>
          <a:endParaRPr lang="zh-CN" altLang="en-US"/>
        </a:p>
      </dgm:t>
    </dgm:pt>
    <dgm:pt modelId="{D4899096-A2CF-43D6-8987-1D0D6DABD5FD}">
      <dgm:prSet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69D76943-93F7-4BC9-B194-3F9FB03DD91F}" type="parTrans" cxnId="{2341E864-CCD7-4663-BB1C-DE1E74330B64}">
      <dgm:prSet/>
      <dgm:spPr/>
      <dgm:t>
        <a:bodyPr/>
        <a:lstStyle/>
        <a:p>
          <a:endParaRPr lang="zh-CN" altLang="en-US"/>
        </a:p>
      </dgm:t>
    </dgm:pt>
    <dgm:pt modelId="{D45D362A-6ADD-4FB7-847D-F593851CAB04}" type="sibTrans" cxnId="{2341E864-CCD7-4663-BB1C-DE1E74330B64}">
      <dgm:prSet/>
      <dgm:spPr/>
      <dgm:t>
        <a:bodyPr/>
        <a:lstStyle/>
        <a:p>
          <a:endParaRPr lang="zh-CN" altLang="en-US"/>
        </a:p>
      </dgm:t>
    </dgm:pt>
    <dgm:pt modelId="{98C92140-0039-4026-A913-754F9FDB832C}" type="pres">
      <dgm:prSet presAssocID="{C2D3CB56-B7E1-459F-A520-DD72B3D2CEF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9A93D8-34B9-4843-A949-925D0BC447DE}" type="pres">
      <dgm:prSet presAssocID="{E12D250B-DB86-4E2D-9E58-ABA1746F0DF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5B1CECD-B381-477D-97CC-5FFBF83CEF2C}" type="pres">
      <dgm:prSet presAssocID="{D7B7D207-67FB-4345-8F95-ACDEA3C54920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BBED2B01-6495-47F0-B8F0-7449D3E29A0D}" type="pres">
      <dgm:prSet presAssocID="{7666A4DD-06AA-4039-ADD8-134C36BDD2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C4960-01AC-417C-A912-10832E765D28}" type="pres">
      <dgm:prSet presAssocID="{025D5385-40C2-487E-B60E-D34B116283FE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E3955566-5DB1-46A0-9A99-3B3B20ECFA87}" type="pres">
      <dgm:prSet presAssocID="{D6FD4E57-9146-404D-9190-720219FF558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34D94-23E3-41DA-9501-E60093DCA6D8}" type="pres">
      <dgm:prSet presAssocID="{5E43AD01-3096-43AE-BCB0-0D081D566730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1651DFCD-C530-4948-A3A7-0BA6F9F57D2E}" type="pres">
      <dgm:prSet presAssocID="{867312D8-0368-4D6C-B337-038D154563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759B9-5524-45E0-9C2A-020A58DB70CB}" type="pres">
      <dgm:prSet presAssocID="{69D76943-93F7-4BC9-B194-3F9FB03DD91F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A32DFA60-4BA1-4073-AEC6-E3F7C880CE13}" type="pres">
      <dgm:prSet presAssocID="{D4899096-A2CF-43D6-8987-1D0D6DABD5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B83BD0-C2AA-472D-BF0A-05951C4B7F23}" srcId="{E12D250B-DB86-4E2D-9E58-ABA1746F0DFB}" destId="{D6FD4E57-9146-404D-9190-720219FF558F}" srcOrd="1" destOrd="0" parTransId="{025D5385-40C2-487E-B60E-D34B116283FE}" sibTransId="{82035D49-66EC-44E5-8598-29EFD47DFE43}"/>
    <dgm:cxn modelId="{947A6F44-8A1F-4858-807E-3F72BF4B2940}" srcId="{E12D250B-DB86-4E2D-9E58-ABA1746F0DFB}" destId="{867312D8-0368-4D6C-B337-038D1545637E}" srcOrd="2" destOrd="0" parTransId="{5E43AD01-3096-43AE-BCB0-0D081D566730}" sibTransId="{E230A0D2-40C6-42B3-B60F-970275BEF573}"/>
    <dgm:cxn modelId="{A4657013-C7CA-4748-B568-563BEC352235}" type="presOf" srcId="{D7B7D207-67FB-4345-8F95-ACDEA3C54920}" destId="{95B1CECD-B381-477D-97CC-5FFBF83CEF2C}" srcOrd="0" destOrd="0" presId="urn:microsoft.com/office/officeart/2005/8/layout/radial4"/>
    <dgm:cxn modelId="{E4BFAC39-1B58-4FE6-B5EA-626486CDE607}" type="presOf" srcId="{025D5385-40C2-487E-B60E-D34B116283FE}" destId="{28AC4960-01AC-417C-A912-10832E765D28}" srcOrd="0" destOrd="0" presId="urn:microsoft.com/office/officeart/2005/8/layout/radial4"/>
    <dgm:cxn modelId="{2341E864-CCD7-4663-BB1C-DE1E74330B64}" srcId="{E12D250B-DB86-4E2D-9E58-ABA1746F0DFB}" destId="{D4899096-A2CF-43D6-8987-1D0D6DABD5FD}" srcOrd="3" destOrd="0" parTransId="{69D76943-93F7-4BC9-B194-3F9FB03DD91F}" sibTransId="{D45D362A-6ADD-4FB7-847D-F593851CAB04}"/>
    <dgm:cxn modelId="{7BABA33A-D7D8-446B-BF84-292406229290}" type="presOf" srcId="{69D76943-93F7-4BC9-B194-3F9FB03DD91F}" destId="{211759B9-5524-45E0-9C2A-020A58DB70CB}" srcOrd="0" destOrd="0" presId="urn:microsoft.com/office/officeart/2005/8/layout/radial4"/>
    <dgm:cxn modelId="{569B9B22-891C-4A0F-B236-DC81E9577709}" srcId="{E12D250B-DB86-4E2D-9E58-ABA1746F0DFB}" destId="{7666A4DD-06AA-4039-ADD8-134C36BDD2A0}" srcOrd="0" destOrd="0" parTransId="{D7B7D207-67FB-4345-8F95-ACDEA3C54920}" sibTransId="{900C6B60-605F-4864-B9BF-8E73E282AF17}"/>
    <dgm:cxn modelId="{B3CD7A1C-E7E2-4064-90FE-46BC72350541}" type="presOf" srcId="{7666A4DD-06AA-4039-ADD8-134C36BDD2A0}" destId="{BBED2B01-6495-47F0-B8F0-7449D3E29A0D}" srcOrd="0" destOrd="0" presId="urn:microsoft.com/office/officeart/2005/8/layout/radial4"/>
    <dgm:cxn modelId="{27D39131-2D40-4540-8D6C-12E9C8721C86}" type="presOf" srcId="{5E43AD01-3096-43AE-BCB0-0D081D566730}" destId="{8A234D94-23E3-41DA-9501-E60093DCA6D8}" srcOrd="0" destOrd="0" presId="urn:microsoft.com/office/officeart/2005/8/layout/radial4"/>
    <dgm:cxn modelId="{4328A1E0-5C21-4BCB-925A-37062D7ED36F}" type="presOf" srcId="{C2D3CB56-B7E1-459F-A520-DD72B3D2CEFE}" destId="{98C92140-0039-4026-A913-754F9FDB832C}" srcOrd="0" destOrd="0" presId="urn:microsoft.com/office/officeart/2005/8/layout/radial4"/>
    <dgm:cxn modelId="{414F1DDA-031B-462C-96E9-4D264CB9E2A0}" type="presOf" srcId="{D6FD4E57-9146-404D-9190-720219FF558F}" destId="{E3955566-5DB1-46A0-9A99-3B3B20ECFA87}" srcOrd="0" destOrd="0" presId="urn:microsoft.com/office/officeart/2005/8/layout/radial4"/>
    <dgm:cxn modelId="{3ECE64E2-E8DA-4019-8DCB-547FDB63FC89}" type="presOf" srcId="{E12D250B-DB86-4E2D-9E58-ABA1746F0DFB}" destId="{6D9A93D8-34B9-4843-A949-925D0BC447DE}" srcOrd="0" destOrd="0" presId="urn:microsoft.com/office/officeart/2005/8/layout/radial4"/>
    <dgm:cxn modelId="{36BFA680-B2B8-4E10-A953-4FC8A4D58082}" type="presOf" srcId="{867312D8-0368-4D6C-B337-038D1545637E}" destId="{1651DFCD-C530-4948-A3A7-0BA6F9F57D2E}" srcOrd="0" destOrd="0" presId="urn:microsoft.com/office/officeart/2005/8/layout/radial4"/>
    <dgm:cxn modelId="{AD814C77-18FC-4DF9-BED5-758B22805862}" type="presOf" srcId="{D4899096-A2CF-43D6-8987-1D0D6DABD5FD}" destId="{A32DFA60-4BA1-4073-AEC6-E3F7C880CE13}" srcOrd="0" destOrd="0" presId="urn:microsoft.com/office/officeart/2005/8/layout/radial4"/>
    <dgm:cxn modelId="{268154BF-87AB-4B9A-8EEC-5244E3325E7D}" srcId="{C2D3CB56-B7E1-459F-A520-DD72B3D2CEFE}" destId="{E12D250B-DB86-4E2D-9E58-ABA1746F0DFB}" srcOrd="0" destOrd="0" parTransId="{B8562423-72D7-4692-AD15-14428AEFE589}" sibTransId="{3E3FEBBC-EBD1-4CA3-8E13-91D5C4B11C2D}"/>
    <dgm:cxn modelId="{34BA1F19-9501-49D7-8BED-950E97F3F69D}" type="presParOf" srcId="{98C92140-0039-4026-A913-754F9FDB832C}" destId="{6D9A93D8-34B9-4843-A949-925D0BC447DE}" srcOrd="0" destOrd="0" presId="urn:microsoft.com/office/officeart/2005/8/layout/radial4"/>
    <dgm:cxn modelId="{F6896468-0F3B-411B-9F6D-111026543EF7}" type="presParOf" srcId="{98C92140-0039-4026-A913-754F9FDB832C}" destId="{95B1CECD-B381-477D-97CC-5FFBF83CEF2C}" srcOrd="1" destOrd="0" presId="urn:microsoft.com/office/officeart/2005/8/layout/radial4"/>
    <dgm:cxn modelId="{B4515013-791A-489A-B010-43A77C434367}" type="presParOf" srcId="{98C92140-0039-4026-A913-754F9FDB832C}" destId="{BBED2B01-6495-47F0-B8F0-7449D3E29A0D}" srcOrd="2" destOrd="0" presId="urn:microsoft.com/office/officeart/2005/8/layout/radial4"/>
    <dgm:cxn modelId="{0E8CDD6F-68EB-49AA-9A6A-2CBE4C876320}" type="presParOf" srcId="{98C92140-0039-4026-A913-754F9FDB832C}" destId="{28AC4960-01AC-417C-A912-10832E765D28}" srcOrd="3" destOrd="0" presId="urn:microsoft.com/office/officeart/2005/8/layout/radial4"/>
    <dgm:cxn modelId="{0927BE51-1F2F-47BC-8484-A65D7525DB02}" type="presParOf" srcId="{98C92140-0039-4026-A913-754F9FDB832C}" destId="{E3955566-5DB1-46A0-9A99-3B3B20ECFA87}" srcOrd="4" destOrd="0" presId="urn:microsoft.com/office/officeart/2005/8/layout/radial4"/>
    <dgm:cxn modelId="{CDDF713E-47E5-4678-877C-F775B770201F}" type="presParOf" srcId="{98C92140-0039-4026-A913-754F9FDB832C}" destId="{8A234D94-23E3-41DA-9501-E60093DCA6D8}" srcOrd="5" destOrd="0" presId="urn:microsoft.com/office/officeart/2005/8/layout/radial4"/>
    <dgm:cxn modelId="{770DC338-943A-4D56-BC30-7A0C0A0A22A6}" type="presParOf" srcId="{98C92140-0039-4026-A913-754F9FDB832C}" destId="{1651DFCD-C530-4948-A3A7-0BA6F9F57D2E}" srcOrd="6" destOrd="0" presId="urn:microsoft.com/office/officeart/2005/8/layout/radial4"/>
    <dgm:cxn modelId="{41F60829-8C41-4E0C-B878-29435E756075}" type="presParOf" srcId="{98C92140-0039-4026-A913-754F9FDB832C}" destId="{211759B9-5524-45E0-9C2A-020A58DB70CB}" srcOrd="7" destOrd="0" presId="urn:microsoft.com/office/officeart/2005/8/layout/radial4"/>
    <dgm:cxn modelId="{B2775734-0BE8-48C2-B70F-88CA2FE615CD}" type="presParOf" srcId="{98C92140-0039-4026-A913-754F9FDB832C}" destId="{A32DFA60-4BA1-4073-AEC6-E3F7C880CE13}" srcOrd="8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972BF-B4FE-46C6-971B-2BFD01FAB6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2B313D-7902-420C-B420-73B29160357D}" type="pres">
      <dgm:prSet presAssocID="{F08972BF-B4FE-46C6-971B-2BFD01FAB6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5544A4-D7D8-4B29-BD48-E0039316EF9B}" type="presOf" srcId="{F08972BF-B4FE-46C6-971B-2BFD01FAB69C}" destId="{FA2B313D-7902-420C-B420-73B29160357D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396B7B-D2B0-496D-9508-0F8FD13FC9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900AAA-5688-4393-AFF0-9C8499112C74}">
      <dgm:prSet phldrT="[文本]"/>
      <dgm:spPr/>
      <dgm:t>
        <a:bodyPr/>
        <a:lstStyle/>
        <a:p>
          <a:r>
            <a:rPr lang="en-US" dirty="0" smtClean="0"/>
            <a:t>Cortex-A7</a:t>
          </a:r>
          <a:r>
            <a:rPr lang="zh-CN" altLang="en-US" dirty="0" smtClean="0"/>
            <a:t>单核、主频</a:t>
          </a:r>
          <a:r>
            <a:rPr lang="en-US" dirty="0" smtClean="0"/>
            <a:t>528MHz~800MHz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CAF3D4B2-9403-49D6-A22C-F88E050B8C9F}" type="parTrans" cxnId="{601079BE-D314-4D05-989C-0977BBEBFCA7}">
      <dgm:prSet/>
      <dgm:spPr/>
      <dgm:t>
        <a:bodyPr/>
        <a:lstStyle/>
        <a:p>
          <a:endParaRPr lang="zh-CN" altLang="en-US"/>
        </a:p>
      </dgm:t>
    </dgm:pt>
    <dgm:pt modelId="{9AE3996F-BE8F-4C65-B52B-0DBADB36EF53}" type="sibTrans" cxnId="{601079BE-D314-4D05-989C-0977BBEBFCA7}">
      <dgm:prSet/>
      <dgm:spPr/>
      <dgm:t>
        <a:bodyPr/>
        <a:lstStyle/>
        <a:p>
          <a:endParaRPr lang="zh-CN" altLang="en-US"/>
        </a:p>
      </dgm:t>
    </dgm:pt>
    <dgm:pt modelId="{3D43E197-3AB4-4321-8923-49A87FBE88D7}">
      <dgm:prSet phldrT="[文本]"/>
      <dgm:spPr/>
      <dgm:t>
        <a:bodyPr/>
        <a:lstStyle/>
        <a:p>
          <a:r>
            <a:rPr lang="en-US" dirty="0" smtClean="0"/>
            <a:t>BGA</a:t>
          </a:r>
          <a:r>
            <a:rPr lang="zh-CN" altLang="en-US" dirty="0" smtClean="0"/>
            <a:t>封装、</a:t>
          </a:r>
          <a:r>
            <a:rPr lang="en-US" b="0" i="0" dirty="0" smtClean="0"/>
            <a:t>14x14mm</a:t>
          </a:r>
          <a:r>
            <a:rPr lang="zh-CN" altLang="en-US" b="0" i="0" dirty="0" smtClean="0"/>
            <a:t>尺寸、焊盘间距</a:t>
          </a:r>
          <a:r>
            <a:rPr lang="en-US" b="0" i="0" dirty="0" smtClean="0"/>
            <a:t>0.8pitch</a:t>
          </a:r>
          <a:endParaRPr lang="zh-CN" altLang="en-US" dirty="0"/>
        </a:p>
      </dgm:t>
    </dgm:pt>
    <dgm:pt modelId="{1726C537-C400-40C6-A59C-BA8E468EE2FC}" type="parTrans" cxnId="{06D59E91-B354-4925-BDDD-81A2AE0A40C8}">
      <dgm:prSet/>
      <dgm:spPr/>
      <dgm:t>
        <a:bodyPr/>
        <a:lstStyle/>
        <a:p>
          <a:endParaRPr lang="zh-CN" altLang="en-US"/>
        </a:p>
      </dgm:t>
    </dgm:pt>
    <dgm:pt modelId="{19EFDADF-6914-42AE-9ABF-5E3A383ECEF0}" type="sibTrans" cxnId="{06D59E91-B354-4925-BDDD-81A2AE0A40C8}">
      <dgm:prSet/>
      <dgm:spPr/>
      <dgm:t>
        <a:bodyPr/>
        <a:lstStyle/>
        <a:p>
          <a:endParaRPr lang="zh-CN" altLang="en-US"/>
        </a:p>
      </dgm:t>
    </dgm:pt>
    <dgm:pt modelId="{3110B82B-5FB6-45D0-8BA1-ED9CE5DC6EC4}">
      <dgm:prSet/>
      <dgm:spPr/>
      <dgm:t>
        <a:bodyPr/>
        <a:lstStyle/>
        <a:p>
          <a:r>
            <a:rPr lang="zh-CN" altLang="en-US" dirty="0" smtClean="0"/>
            <a:t>工业级芯片、适合低端消费电子、工业控制、汽车电子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B06EA71C-40DF-453E-90EE-63B19C93782C}" type="parTrans" cxnId="{E73CC785-8F05-49E9-925D-A5AFC14C8700}">
      <dgm:prSet/>
      <dgm:spPr/>
      <dgm:t>
        <a:bodyPr/>
        <a:lstStyle/>
        <a:p>
          <a:endParaRPr lang="zh-CN" altLang="en-US"/>
        </a:p>
      </dgm:t>
    </dgm:pt>
    <dgm:pt modelId="{34410CEB-B180-4C39-B28C-12A353C8AAD8}" type="sibTrans" cxnId="{E73CC785-8F05-49E9-925D-A5AFC14C8700}">
      <dgm:prSet/>
      <dgm:spPr/>
      <dgm:t>
        <a:bodyPr/>
        <a:lstStyle/>
        <a:p>
          <a:endParaRPr lang="zh-CN" altLang="en-US"/>
        </a:p>
      </dgm:t>
    </dgm:pt>
    <dgm:pt modelId="{A578D48A-6AB4-4F3E-BDAB-6BD5FB2955F1}" type="pres">
      <dgm:prSet presAssocID="{61396B7B-D2B0-496D-9508-0F8FD13FC9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A7C74B-0A62-4BB0-8040-B89EF4BD9F30}" type="pres">
      <dgm:prSet presAssocID="{22900AAA-5688-4393-AFF0-9C8499112C7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2F6E9B-A863-4D54-8C1F-858AAA6A69CA}" type="pres">
      <dgm:prSet presAssocID="{9AE3996F-BE8F-4C65-B52B-0DBADB36EF53}" presName="spacer" presStyleCnt="0"/>
      <dgm:spPr/>
    </dgm:pt>
    <dgm:pt modelId="{87F39051-884C-4180-9527-A7FF3EB29E02}" type="pres">
      <dgm:prSet presAssocID="{3D43E197-3AB4-4321-8923-49A87FBE88D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F57FB-AF4E-47EF-AF1F-1B709F80D0BF}" type="pres">
      <dgm:prSet presAssocID="{19EFDADF-6914-42AE-9ABF-5E3A383ECEF0}" presName="spacer" presStyleCnt="0"/>
      <dgm:spPr/>
    </dgm:pt>
    <dgm:pt modelId="{5F09C9E9-43FA-4542-911F-B0D264740340}" type="pres">
      <dgm:prSet presAssocID="{3110B82B-5FB6-45D0-8BA1-ED9CE5DC6EC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ECCCF6-6091-42B7-91E6-7C65BC790326}" type="presOf" srcId="{22900AAA-5688-4393-AFF0-9C8499112C74}" destId="{10A7C74B-0A62-4BB0-8040-B89EF4BD9F30}" srcOrd="0" destOrd="0" presId="urn:microsoft.com/office/officeart/2005/8/layout/vList2"/>
    <dgm:cxn modelId="{601079BE-D314-4D05-989C-0977BBEBFCA7}" srcId="{61396B7B-D2B0-496D-9508-0F8FD13FC963}" destId="{22900AAA-5688-4393-AFF0-9C8499112C74}" srcOrd="0" destOrd="0" parTransId="{CAF3D4B2-9403-49D6-A22C-F88E050B8C9F}" sibTransId="{9AE3996F-BE8F-4C65-B52B-0DBADB36EF53}"/>
    <dgm:cxn modelId="{D8F56287-724E-43FA-9553-246096FE5C13}" type="presOf" srcId="{61396B7B-D2B0-496D-9508-0F8FD13FC963}" destId="{A578D48A-6AB4-4F3E-BDAB-6BD5FB2955F1}" srcOrd="0" destOrd="0" presId="urn:microsoft.com/office/officeart/2005/8/layout/vList2"/>
    <dgm:cxn modelId="{06D59E91-B354-4925-BDDD-81A2AE0A40C8}" srcId="{61396B7B-D2B0-496D-9508-0F8FD13FC963}" destId="{3D43E197-3AB4-4321-8923-49A87FBE88D7}" srcOrd="1" destOrd="0" parTransId="{1726C537-C400-40C6-A59C-BA8E468EE2FC}" sibTransId="{19EFDADF-6914-42AE-9ABF-5E3A383ECEF0}"/>
    <dgm:cxn modelId="{E73CC785-8F05-49E9-925D-A5AFC14C8700}" srcId="{61396B7B-D2B0-496D-9508-0F8FD13FC963}" destId="{3110B82B-5FB6-45D0-8BA1-ED9CE5DC6EC4}" srcOrd="2" destOrd="0" parTransId="{B06EA71C-40DF-453E-90EE-63B19C93782C}" sibTransId="{34410CEB-B180-4C39-B28C-12A353C8AAD8}"/>
    <dgm:cxn modelId="{1673B3BE-A6B4-48B7-BAD2-C2A80FACA13C}" type="presOf" srcId="{3D43E197-3AB4-4321-8923-49A87FBE88D7}" destId="{87F39051-884C-4180-9527-A7FF3EB29E02}" srcOrd="0" destOrd="0" presId="urn:microsoft.com/office/officeart/2005/8/layout/vList2"/>
    <dgm:cxn modelId="{2482ABF0-9ED5-446A-921C-7F0AC06EF1AA}" type="presOf" srcId="{3110B82B-5FB6-45D0-8BA1-ED9CE5DC6EC4}" destId="{5F09C9E9-43FA-4542-911F-B0D264740340}" srcOrd="0" destOrd="0" presId="urn:microsoft.com/office/officeart/2005/8/layout/vList2"/>
    <dgm:cxn modelId="{C318CCA0-D6BD-4B6B-87BC-C479E1B4083F}" type="presParOf" srcId="{A578D48A-6AB4-4F3E-BDAB-6BD5FB2955F1}" destId="{10A7C74B-0A62-4BB0-8040-B89EF4BD9F30}" srcOrd="0" destOrd="0" presId="urn:microsoft.com/office/officeart/2005/8/layout/vList2"/>
    <dgm:cxn modelId="{4D91DF93-F593-4C6F-B52F-2FE74A7CB1FA}" type="presParOf" srcId="{A578D48A-6AB4-4F3E-BDAB-6BD5FB2955F1}" destId="{192F6E9B-A863-4D54-8C1F-858AAA6A69CA}" srcOrd="1" destOrd="0" presId="urn:microsoft.com/office/officeart/2005/8/layout/vList2"/>
    <dgm:cxn modelId="{8558B761-0295-4ED5-8433-60D9ADC5E6DF}" type="presParOf" srcId="{A578D48A-6AB4-4F3E-BDAB-6BD5FB2955F1}" destId="{87F39051-884C-4180-9527-A7FF3EB29E02}" srcOrd="2" destOrd="0" presId="urn:microsoft.com/office/officeart/2005/8/layout/vList2"/>
    <dgm:cxn modelId="{3D9B5A4E-1747-4899-964D-2A62E52046E3}" type="presParOf" srcId="{A578D48A-6AB4-4F3E-BDAB-6BD5FB2955F1}" destId="{B80F57FB-AF4E-47EF-AF1F-1B709F80D0BF}" srcOrd="3" destOrd="0" presId="urn:microsoft.com/office/officeart/2005/8/layout/vList2"/>
    <dgm:cxn modelId="{B750BA8C-5203-4EF5-9A4A-26FC250E4678}" type="presParOf" srcId="{A578D48A-6AB4-4F3E-BDAB-6BD5FB2955F1}" destId="{5F09C9E9-43FA-4542-911F-B0D264740340}" srcOrd="4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6D965E-5391-433D-82BC-80772C18E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E33C22-6ED2-4344-BBB4-F0418415D8FE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支持</a:t>
          </a:r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1~4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核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1E13BBC3-0556-412E-BC8B-790C725C2854}" type="parTrans" cxnId="{867D137C-0F54-46DB-B14C-0D5941E89E50}">
      <dgm:prSet/>
      <dgm:spPr/>
      <dgm:t>
        <a:bodyPr/>
        <a:lstStyle/>
        <a:p>
          <a:endParaRPr lang="zh-CN" altLang="en-US"/>
        </a:p>
      </dgm:t>
    </dgm:pt>
    <dgm:pt modelId="{D01A71D1-D03D-4FCD-AD0D-CBA7AD7AAE0A}" type="sibTrans" cxnId="{867D137C-0F54-46DB-B14C-0D5941E89E50}">
      <dgm:prSet/>
      <dgm:spPr/>
      <dgm:t>
        <a:bodyPr/>
        <a:lstStyle/>
        <a:p>
          <a:endParaRPr lang="zh-CN" altLang="en-US"/>
        </a:p>
      </dgm:t>
    </dgm:pt>
    <dgm:pt modelId="{31DBD851-2FB6-4B9E-A981-880903F0AD4B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性能与功耗平衡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A3D9434A-E214-4D63-98E1-5ACDB1ECF536}" type="parTrans" cxnId="{6353664D-72AA-4D56-B5C7-5C2344190A4E}">
      <dgm:prSet/>
      <dgm:spPr/>
      <dgm:t>
        <a:bodyPr/>
        <a:lstStyle/>
        <a:p>
          <a:endParaRPr lang="zh-CN" altLang="en-US"/>
        </a:p>
      </dgm:t>
    </dgm:pt>
    <dgm:pt modelId="{DC2A3191-1187-4479-905A-66DA3CD5C31F}" type="sibTrans" cxnId="{6353664D-72AA-4D56-B5C7-5C2344190A4E}">
      <dgm:prSet/>
      <dgm:spPr/>
      <dgm:t>
        <a:bodyPr/>
        <a:lstStyle/>
        <a:p>
          <a:endParaRPr lang="zh-CN" altLang="en-US"/>
        </a:p>
      </dgm:t>
    </dgm:pt>
    <dgm:pt modelId="{1A7052CD-770E-472B-AEB9-4FEC08997339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支持硬件虚拟化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0850F85F-D9D7-4D15-B71B-EC8EF9BB19C7}" type="parTrans" cxnId="{FC22E9C6-8606-4A6A-AF1E-B2513913D18C}">
      <dgm:prSet/>
      <dgm:spPr/>
      <dgm:t>
        <a:bodyPr/>
        <a:lstStyle/>
        <a:p>
          <a:endParaRPr lang="zh-CN" altLang="en-US"/>
        </a:p>
      </dgm:t>
    </dgm:pt>
    <dgm:pt modelId="{E97A7E4C-17BD-4244-AE91-060E2AF1DE41}" type="sibTrans" cxnId="{FC22E9C6-8606-4A6A-AF1E-B2513913D18C}">
      <dgm:prSet/>
      <dgm:spPr/>
      <dgm:t>
        <a:bodyPr/>
        <a:lstStyle/>
        <a:p>
          <a:endParaRPr lang="zh-CN" altLang="en-US"/>
        </a:p>
      </dgm:t>
    </dgm:pt>
    <dgm:pt modelId="{E494BB4F-D782-4CCD-A49C-E1E2FC2F578A}" type="pres">
      <dgm:prSet presAssocID="{B16D965E-5391-433D-82BC-80772C18E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18F1FD0-A3AA-400F-8D39-BD3D312D9E17}" type="pres">
      <dgm:prSet presAssocID="{21E33C22-6ED2-4344-BBB4-F0418415D8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040A6C-BA9E-4DE6-9A4D-B5C6BC791AB7}" type="pres">
      <dgm:prSet presAssocID="{D01A71D1-D03D-4FCD-AD0D-CBA7AD7AAE0A}" presName="spacer" presStyleCnt="0"/>
      <dgm:spPr/>
    </dgm:pt>
    <dgm:pt modelId="{20A84599-6602-4189-8759-E052ECF50B99}" type="pres">
      <dgm:prSet presAssocID="{31DBD851-2FB6-4B9E-A981-880903F0AD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856A4-BC3D-4E88-A83D-42742CF64A91}" type="pres">
      <dgm:prSet presAssocID="{DC2A3191-1187-4479-905A-66DA3CD5C31F}" presName="spacer" presStyleCnt="0"/>
      <dgm:spPr/>
    </dgm:pt>
    <dgm:pt modelId="{CF84F567-D01C-402F-934F-F6E02BEC1CE7}" type="pres">
      <dgm:prSet presAssocID="{1A7052CD-770E-472B-AEB9-4FEC089973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AA79D2-8806-4870-85EF-E18C4B8E15B5}" type="presOf" srcId="{B16D965E-5391-433D-82BC-80772C18ECD2}" destId="{E494BB4F-D782-4CCD-A49C-E1E2FC2F578A}" srcOrd="0" destOrd="0" presId="urn:microsoft.com/office/officeart/2005/8/layout/vList2"/>
    <dgm:cxn modelId="{867D137C-0F54-46DB-B14C-0D5941E89E50}" srcId="{B16D965E-5391-433D-82BC-80772C18ECD2}" destId="{21E33C22-6ED2-4344-BBB4-F0418415D8FE}" srcOrd="0" destOrd="0" parTransId="{1E13BBC3-0556-412E-BC8B-790C725C2854}" sibTransId="{D01A71D1-D03D-4FCD-AD0D-CBA7AD7AAE0A}"/>
    <dgm:cxn modelId="{606BA099-D5D8-454A-91E7-1EDF68A16DDB}" type="presOf" srcId="{1A7052CD-770E-472B-AEB9-4FEC08997339}" destId="{CF84F567-D01C-402F-934F-F6E02BEC1CE7}" srcOrd="0" destOrd="0" presId="urn:microsoft.com/office/officeart/2005/8/layout/vList2"/>
    <dgm:cxn modelId="{FC22E9C6-8606-4A6A-AF1E-B2513913D18C}" srcId="{B16D965E-5391-433D-82BC-80772C18ECD2}" destId="{1A7052CD-770E-472B-AEB9-4FEC08997339}" srcOrd="2" destOrd="0" parTransId="{0850F85F-D9D7-4D15-B71B-EC8EF9BB19C7}" sibTransId="{E97A7E4C-17BD-4244-AE91-060E2AF1DE41}"/>
    <dgm:cxn modelId="{6353664D-72AA-4D56-B5C7-5C2344190A4E}" srcId="{B16D965E-5391-433D-82BC-80772C18ECD2}" destId="{31DBD851-2FB6-4B9E-A981-880903F0AD4B}" srcOrd="1" destOrd="0" parTransId="{A3D9434A-E214-4D63-98E1-5ACDB1ECF536}" sibTransId="{DC2A3191-1187-4479-905A-66DA3CD5C31F}"/>
    <dgm:cxn modelId="{A64E3E46-7E51-4080-8E4A-0EE35A024F32}" type="presOf" srcId="{21E33C22-6ED2-4344-BBB4-F0418415D8FE}" destId="{918F1FD0-A3AA-400F-8D39-BD3D312D9E17}" srcOrd="0" destOrd="0" presId="urn:microsoft.com/office/officeart/2005/8/layout/vList2"/>
    <dgm:cxn modelId="{858674EB-183C-4A3D-B762-FDC547E30415}" type="presOf" srcId="{31DBD851-2FB6-4B9E-A981-880903F0AD4B}" destId="{20A84599-6602-4189-8759-E052ECF50B99}" srcOrd="0" destOrd="0" presId="urn:microsoft.com/office/officeart/2005/8/layout/vList2"/>
    <dgm:cxn modelId="{CEF62BD1-E758-46EE-B26D-1662AF2F2221}" type="presParOf" srcId="{E494BB4F-D782-4CCD-A49C-E1E2FC2F578A}" destId="{918F1FD0-A3AA-400F-8D39-BD3D312D9E17}" srcOrd="0" destOrd="0" presId="urn:microsoft.com/office/officeart/2005/8/layout/vList2"/>
    <dgm:cxn modelId="{A0B00B2B-F371-427D-A1AE-A168136C3998}" type="presParOf" srcId="{E494BB4F-D782-4CCD-A49C-E1E2FC2F578A}" destId="{B2040A6C-BA9E-4DE6-9A4D-B5C6BC791AB7}" srcOrd="1" destOrd="0" presId="urn:microsoft.com/office/officeart/2005/8/layout/vList2"/>
    <dgm:cxn modelId="{09AFFCC1-FFEF-41F7-8AE6-B5B95F8A573E}" type="presParOf" srcId="{E494BB4F-D782-4CCD-A49C-E1E2FC2F578A}" destId="{20A84599-6602-4189-8759-E052ECF50B99}" srcOrd="2" destOrd="0" presId="urn:microsoft.com/office/officeart/2005/8/layout/vList2"/>
    <dgm:cxn modelId="{B8C46998-CA14-49B6-AB38-5F97337B77CA}" type="presParOf" srcId="{E494BB4F-D782-4CCD-A49C-E1E2FC2F578A}" destId="{03D856A4-BC3D-4E88-A83D-42742CF64A91}" srcOrd="3" destOrd="0" presId="urn:microsoft.com/office/officeart/2005/8/layout/vList2"/>
    <dgm:cxn modelId="{44104C98-7176-47DA-B072-E41F914BC077}" type="presParOf" srcId="{E494BB4F-D782-4CCD-A49C-E1E2FC2F578A}" destId="{CF84F567-D01C-402F-934F-F6E02BEC1CE7}" srcOrd="4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16DA3F-FAF8-457B-BA49-7444B494F63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17DFD1-457F-4DD8-AC8D-B96F3533E31A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跨界处理器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57ECB9B6-DEEC-42EA-80FC-2E1B7DCFDA45}" type="parTrans" cxnId="{2B0DBAB7-EDA6-41DF-97A6-936D90077E5F}">
      <dgm:prSet/>
      <dgm:spPr/>
      <dgm:t>
        <a:bodyPr/>
        <a:lstStyle/>
        <a:p>
          <a:endParaRPr lang="zh-CN" altLang="en-US"/>
        </a:p>
      </dgm:t>
    </dgm:pt>
    <dgm:pt modelId="{4BB530F3-C6A6-4E91-8168-E4BC9777B10D}" type="sibTrans" cxnId="{2B0DBAB7-EDA6-41DF-97A6-936D90077E5F}">
      <dgm:prSet/>
      <dgm:spPr/>
      <dgm:t>
        <a:bodyPr/>
        <a:lstStyle/>
        <a:p>
          <a:endParaRPr lang="zh-CN" altLang="en-US"/>
        </a:p>
      </dgm:t>
    </dgm:pt>
    <dgm:pt modelId="{8014682F-FE65-4DF4-AC33-33EC52CBF61D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功能丰富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3E40C0A5-AF38-4C89-BC93-F06DC405CB51}" type="parTrans" cxnId="{5BA6C716-E2D7-49D4-902C-DAAAACC1B216}">
      <dgm:prSet/>
      <dgm:spPr/>
      <dgm:t>
        <a:bodyPr/>
        <a:lstStyle/>
        <a:p>
          <a:endParaRPr lang="zh-CN" altLang="en-US"/>
        </a:p>
      </dgm:t>
    </dgm:pt>
    <dgm:pt modelId="{C6733901-39AD-4B06-A8DE-520EDCD82629}" type="sibTrans" cxnId="{5BA6C716-E2D7-49D4-902C-DAAAACC1B216}">
      <dgm:prSet/>
      <dgm:spPr/>
      <dgm:t>
        <a:bodyPr/>
        <a:lstStyle/>
        <a:p>
          <a:endParaRPr lang="zh-CN" altLang="en-US"/>
        </a:p>
      </dgm:t>
    </dgm:pt>
    <dgm:pt modelId="{258D0E9E-C67D-4B93-953D-72AB91F72821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实时性强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5FBE20DF-D031-4EC6-A7B8-97D36586248A}" type="parTrans" cxnId="{10095679-3C02-4998-B901-ED5264B90CC8}">
      <dgm:prSet/>
      <dgm:spPr/>
      <dgm:t>
        <a:bodyPr/>
        <a:lstStyle/>
        <a:p>
          <a:endParaRPr lang="zh-CN" altLang="en-US"/>
        </a:p>
      </dgm:t>
    </dgm:pt>
    <dgm:pt modelId="{2BE912E5-F6E7-40F4-B737-64C04BDA197D}" type="sibTrans" cxnId="{10095679-3C02-4998-B901-ED5264B90CC8}">
      <dgm:prSet/>
      <dgm:spPr/>
      <dgm:t>
        <a:bodyPr/>
        <a:lstStyle/>
        <a:p>
          <a:endParaRPr lang="zh-CN" altLang="en-US"/>
        </a:p>
      </dgm:t>
    </dgm:pt>
    <dgm:pt modelId="{FEBF3205-9F24-4104-BB05-1C8B6BBE7525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低功耗</a:t>
          </a:r>
          <a:endParaRPr lang="zh-CN" altLang="en-US" dirty="0">
            <a:latin typeface="苹方 常规" pitchFamily="34" charset="-122"/>
            <a:ea typeface="苹方 常规" pitchFamily="34" charset="-122"/>
          </a:endParaRPr>
        </a:p>
      </dgm:t>
    </dgm:pt>
    <dgm:pt modelId="{A3495F03-E9CA-4C7C-8B1C-8E33CFBDB437}" type="parTrans" cxnId="{1FC3180F-1047-43CB-8A62-814AFC6853EA}">
      <dgm:prSet/>
      <dgm:spPr/>
      <dgm:t>
        <a:bodyPr/>
        <a:lstStyle/>
        <a:p>
          <a:endParaRPr lang="zh-CN" altLang="en-US"/>
        </a:p>
      </dgm:t>
    </dgm:pt>
    <dgm:pt modelId="{EA45697E-81E4-435F-A915-8A28B298247D}" type="sibTrans" cxnId="{1FC3180F-1047-43CB-8A62-814AFC6853EA}">
      <dgm:prSet/>
      <dgm:spPr/>
      <dgm:t>
        <a:bodyPr/>
        <a:lstStyle/>
        <a:p>
          <a:endParaRPr lang="zh-CN" altLang="en-US"/>
        </a:p>
      </dgm:t>
    </dgm:pt>
    <dgm:pt modelId="{9DD662AB-86B5-4F5C-96E0-FC0CD00D579D}" type="pres">
      <dgm:prSet presAssocID="{6216DA3F-FAF8-457B-BA49-7444B494F63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8082EE-C4B3-467A-B669-EF174E7B141C}" type="pres">
      <dgm:prSet presAssocID="{8617DFD1-457F-4DD8-AC8D-B96F3533E31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A94CFC2-E44B-4E2F-B7FC-95013E01407D}" type="pres">
      <dgm:prSet presAssocID="{3E40C0A5-AF38-4C89-BC93-F06DC405CB51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7A30E13F-BF4C-464D-A251-A0F4F4C2273A}" type="pres">
      <dgm:prSet presAssocID="{8014682F-FE65-4DF4-AC33-33EC52CBF61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AEDDF-CBE1-48FA-B1FF-9B11DBEC578D}" type="pres">
      <dgm:prSet presAssocID="{5FBE20DF-D031-4EC6-A7B8-97D36586248A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3EFEA8F7-B8AA-4F23-8FA7-C7DDF38F1A91}" type="pres">
      <dgm:prSet presAssocID="{258D0E9E-C67D-4B93-953D-72AB91F728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82181-B149-4516-8F9D-CFD8108E5195}" type="pres">
      <dgm:prSet presAssocID="{A3495F03-E9CA-4C7C-8B1C-8E33CFBDB437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9E626BFC-1462-4BA3-8A64-3C1352D604C5}" type="pres">
      <dgm:prSet presAssocID="{FEBF3205-9F24-4104-BB05-1C8B6BBE75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ACEBC8-9651-4058-A25A-98A999468892}" type="presOf" srcId="{258D0E9E-C67D-4B93-953D-72AB91F72821}" destId="{3EFEA8F7-B8AA-4F23-8FA7-C7DDF38F1A91}" srcOrd="0" destOrd="0" presId="urn:microsoft.com/office/officeart/2005/8/layout/radial4"/>
    <dgm:cxn modelId="{09454A88-CBB5-42F4-A747-39DE04A621DD}" type="presOf" srcId="{6216DA3F-FAF8-457B-BA49-7444B494F631}" destId="{9DD662AB-86B5-4F5C-96E0-FC0CD00D579D}" srcOrd="0" destOrd="0" presId="urn:microsoft.com/office/officeart/2005/8/layout/radial4"/>
    <dgm:cxn modelId="{D987E934-FE0D-41D4-8B64-9F0187039555}" type="presOf" srcId="{FEBF3205-9F24-4104-BB05-1C8B6BBE7525}" destId="{9E626BFC-1462-4BA3-8A64-3C1352D604C5}" srcOrd="0" destOrd="0" presId="urn:microsoft.com/office/officeart/2005/8/layout/radial4"/>
    <dgm:cxn modelId="{F99C5F68-34B5-4EFC-AE28-65630D745D03}" type="presOf" srcId="{A3495F03-E9CA-4C7C-8B1C-8E33CFBDB437}" destId="{37C82181-B149-4516-8F9D-CFD8108E5195}" srcOrd="0" destOrd="0" presId="urn:microsoft.com/office/officeart/2005/8/layout/radial4"/>
    <dgm:cxn modelId="{1FC3180F-1047-43CB-8A62-814AFC6853EA}" srcId="{8617DFD1-457F-4DD8-AC8D-B96F3533E31A}" destId="{FEBF3205-9F24-4104-BB05-1C8B6BBE7525}" srcOrd="2" destOrd="0" parTransId="{A3495F03-E9CA-4C7C-8B1C-8E33CFBDB437}" sibTransId="{EA45697E-81E4-435F-A915-8A28B298247D}"/>
    <dgm:cxn modelId="{5BA6C716-E2D7-49D4-902C-DAAAACC1B216}" srcId="{8617DFD1-457F-4DD8-AC8D-B96F3533E31A}" destId="{8014682F-FE65-4DF4-AC33-33EC52CBF61D}" srcOrd="0" destOrd="0" parTransId="{3E40C0A5-AF38-4C89-BC93-F06DC405CB51}" sibTransId="{C6733901-39AD-4B06-A8DE-520EDCD82629}"/>
    <dgm:cxn modelId="{66C158A0-D532-472F-BCE8-9833BE53BD20}" type="presOf" srcId="{5FBE20DF-D031-4EC6-A7B8-97D36586248A}" destId="{665AEDDF-CBE1-48FA-B1FF-9B11DBEC578D}" srcOrd="0" destOrd="0" presId="urn:microsoft.com/office/officeart/2005/8/layout/radial4"/>
    <dgm:cxn modelId="{10095679-3C02-4998-B901-ED5264B90CC8}" srcId="{8617DFD1-457F-4DD8-AC8D-B96F3533E31A}" destId="{258D0E9E-C67D-4B93-953D-72AB91F72821}" srcOrd="1" destOrd="0" parTransId="{5FBE20DF-D031-4EC6-A7B8-97D36586248A}" sibTransId="{2BE912E5-F6E7-40F4-B737-64C04BDA197D}"/>
    <dgm:cxn modelId="{2B0DBAB7-EDA6-41DF-97A6-936D90077E5F}" srcId="{6216DA3F-FAF8-457B-BA49-7444B494F631}" destId="{8617DFD1-457F-4DD8-AC8D-B96F3533E31A}" srcOrd="0" destOrd="0" parTransId="{57ECB9B6-DEEC-42EA-80FC-2E1B7DCFDA45}" sibTransId="{4BB530F3-C6A6-4E91-8168-E4BC9777B10D}"/>
    <dgm:cxn modelId="{C841ED9B-1FBA-4BFA-9163-2FFC5901FE85}" type="presOf" srcId="{8014682F-FE65-4DF4-AC33-33EC52CBF61D}" destId="{7A30E13F-BF4C-464D-A251-A0F4F4C2273A}" srcOrd="0" destOrd="0" presId="urn:microsoft.com/office/officeart/2005/8/layout/radial4"/>
    <dgm:cxn modelId="{52861242-E949-4EA9-80AD-F2403A958BB1}" type="presOf" srcId="{8617DFD1-457F-4DD8-AC8D-B96F3533E31A}" destId="{5A8082EE-C4B3-467A-B669-EF174E7B141C}" srcOrd="0" destOrd="0" presId="urn:microsoft.com/office/officeart/2005/8/layout/radial4"/>
    <dgm:cxn modelId="{84C45FB5-DF42-4DA2-A3B9-44B3629BD926}" type="presOf" srcId="{3E40C0A5-AF38-4C89-BC93-F06DC405CB51}" destId="{3A94CFC2-E44B-4E2F-B7FC-95013E01407D}" srcOrd="0" destOrd="0" presId="urn:microsoft.com/office/officeart/2005/8/layout/radial4"/>
    <dgm:cxn modelId="{8CB827A9-A38C-4709-B0E4-2D7ECE6FCD84}" type="presParOf" srcId="{9DD662AB-86B5-4F5C-96E0-FC0CD00D579D}" destId="{5A8082EE-C4B3-467A-B669-EF174E7B141C}" srcOrd="0" destOrd="0" presId="urn:microsoft.com/office/officeart/2005/8/layout/radial4"/>
    <dgm:cxn modelId="{2A7E0C2C-823C-4B21-8299-4C6B786E61E4}" type="presParOf" srcId="{9DD662AB-86B5-4F5C-96E0-FC0CD00D579D}" destId="{3A94CFC2-E44B-4E2F-B7FC-95013E01407D}" srcOrd="1" destOrd="0" presId="urn:microsoft.com/office/officeart/2005/8/layout/radial4"/>
    <dgm:cxn modelId="{4FC4B31D-EE72-4881-AA92-7C6EE886E466}" type="presParOf" srcId="{9DD662AB-86B5-4F5C-96E0-FC0CD00D579D}" destId="{7A30E13F-BF4C-464D-A251-A0F4F4C2273A}" srcOrd="2" destOrd="0" presId="urn:microsoft.com/office/officeart/2005/8/layout/radial4"/>
    <dgm:cxn modelId="{968C533A-8AB6-466B-B1CA-3DEBA8D568EC}" type="presParOf" srcId="{9DD662AB-86B5-4F5C-96E0-FC0CD00D579D}" destId="{665AEDDF-CBE1-48FA-B1FF-9B11DBEC578D}" srcOrd="3" destOrd="0" presId="urn:microsoft.com/office/officeart/2005/8/layout/radial4"/>
    <dgm:cxn modelId="{74DEDC00-44A6-4AC7-9891-C1243FBE5846}" type="presParOf" srcId="{9DD662AB-86B5-4F5C-96E0-FC0CD00D579D}" destId="{3EFEA8F7-B8AA-4F23-8FA7-C7DDF38F1A91}" srcOrd="4" destOrd="0" presId="urn:microsoft.com/office/officeart/2005/8/layout/radial4"/>
    <dgm:cxn modelId="{A33981FE-1BB9-42DF-9CD1-6AA5A258AD83}" type="presParOf" srcId="{9DD662AB-86B5-4F5C-96E0-FC0CD00D579D}" destId="{37C82181-B149-4516-8F9D-CFD8108E5195}" srcOrd="5" destOrd="0" presId="urn:microsoft.com/office/officeart/2005/8/layout/radial4"/>
    <dgm:cxn modelId="{111533C2-74FA-4417-9223-71655114A970}" type="presParOf" srcId="{9DD662AB-86B5-4F5C-96E0-FC0CD00D579D}" destId="{9E626BFC-1462-4BA3-8A64-3C1352D604C5}" srcOrd="6" destOrd="0" presId="urn:microsoft.com/office/officeart/2005/8/layout/radial4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资料丰富、供货期长、久经市场考验</a:t>
            </a:r>
            <a:r>
              <a:rPr lang="en-US" altLang="zh-CN" dirty="0" smtClean="0"/>
              <a:t>…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苹方 常规" pitchFamily="34" charset="-122"/>
                <a:ea typeface="苹方 常规" pitchFamily="34" charset="-122"/>
              </a:rPr>
              <a:t>i.MX 6ull</a:t>
            </a:r>
            <a:r>
              <a:rPr lang="zh-CN" altLang="en-US" sz="1200" dirty="0" smtClean="0">
                <a:latin typeface="苹方 常规" pitchFamily="34" charset="-122"/>
                <a:ea typeface="苹方 常规" pitchFamily="34" charset="-122"/>
              </a:rPr>
              <a:t>系列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5946E-CFD3-46D9-87A1-2CA7EE0F85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5946E-CFD3-46D9-87A1-2CA7EE0F85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i.MX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系列芯片简介</a:t>
            </a:r>
          </a:p>
        </p:txBody>
      </p:sp>
    </p:spTree>
    <p:extLst>
      <p:ext uri="{BB962C8B-B14F-4D97-AF65-F5344CB8AC3E}">
        <p14:creationId xmlns:p14="http://schemas.microsoft.com/office/powerpoint/2010/main" xmlns="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i.MX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系列芯片简介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3111853868"/>
              </p:ext>
            </p:extLst>
          </p:nvPr>
        </p:nvGraphicFramePr>
        <p:xfrm>
          <a:off x="2887432" y="2420888"/>
          <a:ext cx="3899145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0364" y="271462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3500438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442913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</a:rPr>
              <a:t>3.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、</a:t>
            </a:r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i.MX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系列处理器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143108" y="2571744"/>
          <a:ext cx="4262446" cy="260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6357950" y="3571876"/>
          <a:ext cx="2500330" cy="110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206016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树莓派案例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/>
        </p:nvGraphicFramePr>
        <p:xfrm>
          <a:off x="1428728" y="3429000"/>
          <a:ext cx="6143668" cy="178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6116" y="2071678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i.MX 6ull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71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en-US" sz="3600" dirty="0" smtClean="0">
                <a:latin typeface="苹方 常规" pitchFamily="34" charset="-122"/>
                <a:ea typeface="苹方 常规" pitchFamily="34" charset="-122"/>
              </a:rPr>
              <a:t>Cortex A7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内核简介</a:t>
            </a:r>
            <a:endParaRPr lang="zh-CN" altLang="en-US" sz="3600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785918" y="2500306"/>
          <a:ext cx="4333884" cy="246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071670" y="2071678"/>
          <a:ext cx="5476892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0000" y="1267200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</a:t>
            </a:r>
            <a:r>
              <a:rPr lang="en-US" sz="3600" dirty="0" smtClean="0">
                <a:latin typeface="苹方 常规" pitchFamily="34" charset="-122"/>
                <a:ea typeface="苹方 常规" pitchFamily="34" charset="-122"/>
              </a:rPr>
              <a:t>i.MX RT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系列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3174" y="5572140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与</a:t>
            </a:r>
            <a:r>
              <a:rPr lang="en-US" altLang="zh-CN" dirty="0" smtClean="0">
                <a:latin typeface="苹方 常规" pitchFamily="34" charset="-122"/>
                <a:ea typeface="苹方 常规" pitchFamily="34" charset="-122"/>
              </a:rPr>
              <a:t>i.MX 6ull</a:t>
            </a:r>
            <a:r>
              <a:rPr lang="zh-CN" altLang="en-US" dirty="0" smtClean="0">
                <a:latin typeface="苹方 常规" pitchFamily="34" charset="-122"/>
                <a:ea typeface="苹方 常规" pitchFamily="34" charset="-122"/>
              </a:rPr>
              <a:t>外设高度相似，适合学习裸机编程</a:t>
            </a:r>
          </a:p>
        </p:txBody>
      </p:sp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xmlns="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latin typeface="苹方 常规" pitchFamily="34" charset="-122"/>
            <a:ea typeface="苹方 常规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</TotalTime>
  <Words>133</Words>
  <Application>Microsoft Office PowerPoint</Application>
  <PresentationFormat>全屏显示(4:3)</PresentationFormat>
  <Paragraphs>37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101</cp:revision>
  <dcterms:modified xsi:type="dcterms:W3CDTF">2020-03-12T08:24:35Z</dcterms:modified>
</cp:coreProperties>
</file>