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Linux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的起源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  </a:t>
          </a: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Linux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发行版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2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2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pPr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pPr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系统简介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为什么学习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4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系统简介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="" xmlns:p14="http://schemas.microsoft.com/office/powerpoint/2010/main" val="3111853868"/>
              </p:ext>
            </p:extLst>
          </p:nvPr>
        </p:nvGraphicFramePr>
        <p:xfrm>
          <a:off x="2887432" y="2420888"/>
          <a:ext cx="3756269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4750" y="297257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748" y="412469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1. </a:t>
            </a:r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起源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714884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苹方 常规" pitchFamily="34" charset="-122"/>
                <a:ea typeface="苹方 常规" pitchFamily="34" charset="-122"/>
              </a:rPr>
              <a:t>Linux 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系统由 </a:t>
            </a:r>
            <a:r>
              <a:rPr lang="en-US" altLang="zh-CN" dirty="0" err="1" smtClean="0">
                <a:latin typeface="苹方 常规" pitchFamily="34" charset="-122"/>
                <a:ea typeface="苹方 常规" pitchFamily="34" charset="-122"/>
              </a:rPr>
              <a:t>Linus</a:t>
            </a:r>
            <a:r>
              <a:rPr lang="en-US" altLang="zh-CN" dirty="0" smtClean="0">
                <a:latin typeface="苹方 常规" pitchFamily="34" charset="-122"/>
                <a:ea typeface="苹方 常规" pitchFamily="34" charset="-122"/>
              </a:rPr>
              <a:t> </a:t>
            </a:r>
            <a:r>
              <a:rPr lang="en-US" altLang="zh-CN" dirty="0" err="1" smtClean="0">
                <a:latin typeface="苹方 常规" pitchFamily="34" charset="-122"/>
                <a:ea typeface="苹方 常规" pitchFamily="34" charset="-122"/>
              </a:rPr>
              <a:t>Torvalds</a:t>
            </a:r>
            <a:r>
              <a:rPr lang="en-US" altLang="zh-CN" dirty="0" smtClean="0">
                <a:latin typeface="苹方 常规" pitchFamily="34" charset="-122"/>
                <a:ea typeface="苹方 常规" pitchFamily="34" charset="-122"/>
              </a:rPr>
              <a:t> 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（于 </a:t>
            </a:r>
            <a:r>
              <a:rPr lang="en-US" altLang="zh-CN" dirty="0" smtClean="0">
                <a:latin typeface="苹方 常规" pitchFamily="34" charset="-122"/>
                <a:ea typeface="苹方 常规" pitchFamily="34" charset="-122"/>
              </a:rPr>
              <a:t>1991 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年发布在新闻组的内核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发展而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来，由于它在发布之初就免费和自由传播，支持多用户、多任务及多线程，且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兼容</a:t>
            </a:r>
            <a:r>
              <a:rPr lang="en-US" altLang="zh-CN" dirty="0" smtClean="0">
                <a:latin typeface="苹方 常规" pitchFamily="34" charset="-122"/>
                <a:ea typeface="苹方 常规" pitchFamily="34" charset="-122"/>
              </a:rPr>
              <a:t>POSIX 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标准，使得它支持运行当时主流系统 </a:t>
            </a:r>
            <a:r>
              <a:rPr lang="en-US" altLang="zh-CN" dirty="0" smtClean="0">
                <a:latin typeface="苹方 常规" pitchFamily="34" charset="-122"/>
                <a:ea typeface="苹方 常规" pitchFamily="34" charset="-122"/>
              </a:rPr>
              <a:t>Unix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的一些工具软件，吸引了众多的使用者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和开发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者，逐渐发展壮大至今。</a:t>
            </a:r>
            <a:endParaRPr lang="zh-CN" altLang="en-US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428868"/>
            <a:ext cx="270649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714488"/>
            <a:ext cx="1548074" cy="242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 </a:t>
            </a:r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发行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版</a:t>
            </a:r>
            <a:endParaRPr lang="zh-CN" altLang="en-US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500306"/>
            <a:ext cx="37528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="" xmlns:p14="http://schemas.microsoft.com/office/powerpoint/2010/main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</TotalTime>
  <Words>106</Words>
  <Application>Microsoft Office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90</cp:revision>
  <dcterms:modified xsi:type="dcterms:W3CDTF">2020-03-11T08:36:01Z</dcterms:modified>
</cp:coreProperties>
</file>