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9"/>
  </p:notesMasterIdLst>
  <p:handoutMasterIdLst>
    <p:handoutMasterId r:id="rId10"/>
  </p:handoutMasterIdLst>
  <p:sldIdLst>
    <p:sldId id="259" r:id="rId3"/>
    <p:sldId id="260" r:id="rId4"/>
    <p:sldId id="263" r:id="rId5"/>
    <p:sldId id="266" r:id="rId6"/>
    <p:sldId id="265" r:id="rId7"/>
    <p:sldId id="264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0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2400" dirty="0" smtClean="0">
              <a:latin typeface="苹方 常规" pitchFamily="34" charset="-122"/>
              <a:ea typeface="苹方 常规" pitchFamily="34" charset="-122"/>
            </a:rPr>
            <a:t>家目录和根目录</a:t>
          </a:r>
          <a:endParaRPr lang="zh-CN" altLang="en-US" sz="2400" dirty="0">
            <a:latin typeface="苹方 常规" pitchFamily="34" charset="-122"/>
            <a:ea typeface="苹方 常规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C6C1D5B-2FD6-453A-874A-F756D9AB67BB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2400" dirty="0" smtClean="0">
              <a:latin typeface="苹方 常规" pitchFamily="34" charset="-122"/>
              <a:ea typeface="苹方 常规" pitchFamily="34" charset="-122"/>
            </a:rPr>
            <a:t>  </a:t>
          </a:r>
          <a:r>
            <a:rPr lang="zh-CN" altLang="en-US" sz="2400" dirty="0" smtClean="0">
              <a:latin typeface="苹方 常规" pitchFamily="34" charset="-122"/>
              <a:ea typeface="苹方 常规" pitchFamily="34" charset="-122"/>
            </a:rPr>
            <a:t>文件类型和扩展名</a:t>
          </a:r>
          <a:endParaRPr lang="zh-CN" altLang="en-US" sz="2400" dirty="0">
            <a:latin typeface="苹方 常规" pitchFamily="34" charset="-122"/>
            <a:ea typeface="苹方 常规" pitchFamily="34" charset="-122"/>
          </a:endParaRPr>
        </a:p>
      </dgm:t>
    </dgm:pt>
    <dgm:pt modelId="{84AB6DF3-D474-4FF0-A134-7E7D32348B50}" type="par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174A94EE-09CE-48D2-9C2C-675708CCD3AF}" type="sib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  <dgm:t>
        <a:bodyPr/>
        <a:lstStyle/>
        <a:p>
          <a:endParaRPr lang="zh-CN" altLang="en-US"/>
        </a:p>
      </dgm:t>
    </dgm:pt>
    <dgm:pt modelId="{7CC8BB2F-A04B-4181-A3EE-8CA600D276A0}" type="pres">
      <dgm:prSet presAssocID="{DCBEDBE2-A610-441D-BA40-1E34A5909F49}" presName="cycle" presStyleCnt="0"/>
      <dgm:spPr/>
      <dgm:t>
        <a:bodyPr/>
        <a:lstStyle/>
        <a:p>
          <a:endParaRPr lang="zh-CN" altLang="en-US"/>
        </a:p>
      </dgm:t>
    </dgm:pt>
    <dgm:pt modelId="{570D7885-41F3-428F-BC90-3346835CED5F}" type="pres">
      <dgm:prSet presAssocID="{DCBEDBE2-A610-441D-BA40-1E34A5909F49}" presName="srcNode" presStyleLbl="node1" presStyleIdx="0" presStyleCnt="2"/>
      <dgm:spPr/>
      <dgm:t>
        <a:bodyPr/>
        <a:lstStyle/>
        <a:p>
          <a:endParaRPr lang="zh-CN" altLang="en-US"/>
        </a:p>
      </dgm:t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2"/>
      <dgm:spPr/>
      <dgm:t>
        <a:bodyPr/>
        <a:lstStyle/>
        <a:p>
          <a:endParaRPr lang="zh-CN" altLang="en-US"/>
        </a:p>
      </dgm:t>
    </dgm:pt>
    <dgm:pt modelId="{91F5E6C8-677F-4ACE-98DF-C03FBBAA65AE}" type="pres">
      <dgm:prSet presAssocID="{DCBEDBE2-A610-441D-BA40-1E34A5909F49}" presName="dstNode" presStyleLbl="node1" presStyleIdx="0" presStyleCnt="2"/>
      <dgm:spPr/>
      <dgm:t>
        <a:bodyPr/>
        <a:lstStyle/>
        <a:p>
          <a:endParaRPr lang="zh-CN" altLang="en-US"/>
        </a:p>
      </dgm:t>
    </dgm:pt>
    <dgm:pt modelId="{F51A21D8-BD1F-456F-9A99-440F74E73C97}" type="pres">
      <dgm:prSet presAssocID="{DA0E8E73-C083-4ECE-864B-5B73B76E0854}" presName="text_1" presStyleLbl="node1" presStyleIdx="0" presStyleCnt="2" custScaleX="1031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C5476B-15A4-4984-80DB-34F198F47CCB}" type="pres">
      <dgm:prSet presAssocID="{DA0E8E73-C083-4ECE-864B-5B73B76E0854}" presName="accent_1" presStyleCnt="0"/>
      <dgm:spPr/>
      <dgm:t>
        <a:bodyPr/>
        <a:lstStyle/>
        <a:p>
          <a:endParaRPr lang="zh-CN" altLang="en-US"/>
        </a:p>
      </dgm:t>
    </dgm:pt>
    <dgm:pt modelId="{CE740109-A4D7-4E81-ABD0-9518AF64FF93}" type="pres">
      <dgm:prSet presAssocID="{DA0E8E73-C083-4ECE-864B-5B73B76E0854}" presName="accentRepeatNode" presStyleLbl="solidFgAcc1" presStyleIdx="0" presStyleCnt="2"/>
      <dgm:spPr/>
      <dgm:t>
        <a:bodyPr/>
        <a:lstStyle/>
        <a:p>
          <a:endParaRPr lang="zh-CN" altLang="en-US"/>
        </a:p>
      </dgm:t>
    </dgm:pt>
    <dgm:pt modelId="{4DB9B5A2-2916-463E-8D44-C16D2EF2D27D}" type="pres">
      <dgm:prSet presAssocID="{2C6C1D5B-2FD6-453A-874A-F756D9AB67BB}" presName="text_2" presStyleLbl="node1" presStyleIdx="1" presStyleCnt="2" custScaleX="10965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5EE261-453F-4E72-8B39-C2A482AEE247}" type="pres">
      <dgm:prSet presAssocID="{2C6C1D5B-2FD6-453A-874A-F756D9AB67BB}" presName="accent_2" presStyleCnt="0"/>
      <dgm:spPr/>
      <dgm:t>
        <a:bodyPr/>
        <a:lstStyle/>
        <a:p>
          <a:endParaRPr lang="zh-CN" altLang="en-US"/>
        </a:p>
      </dgm:t>
    </dgm:pt>
    <dgm:pt modelId="{1ABE96DC-0716-4BAC-9D52-6A0550E74620}" type="pres">
      <dgm:prSet presAssocID="{2C6C1D5B-2FD6-453A-874A-F756D9AB67BB}" presName="accentRepeatNode" presStyleLbl="solidFgAcc1" presStyleIdx="1" presStyleCnt="2"/>
      <dgm:spPr/>
      <dgm:t>
        <a:bodyPr/>
        <a:lstStyle/>
        <a:p>
          <a:endParaRPr lang="zh-CN" altLang="en-US"/>
        </a:p>
      </dgm:t>
    </dgm:pt>
  </dgm:ptLst>
  <dgm:cxnLst>
    <dgm:cxn modelId="{E559A290-DC02-48C3-9B21-56380C72BBD6}" srcId="{DCBEDBE2-A610-441D-BA40-1E34A5909F49}" destId="{2C6C1D5B-2FD6-453A-874A-F756D9AB67BB}" srcOrd="1" destOrd="0" parTransId="{84AB6DF3-D474-4FF0-A134-7E7D32348B50}" sibTransId="{174A94EE-09CE-48D2-9C2C-675708CCD3AF}"/>
    <dgm:cxn modelId="{B02AF228-BCE2-47B3-B60A-3FD39A2276FB}" srcId="{DCBEDBE2-A610-441D-BA40-1E34A5909F49}" destId="{DA0E8E73-C083-4ECE-864B-5B73B76E0854}" srcOrd="0" destOrd="0" parTransId="{780EC6D6-01E5-4F45-80D9-5E6E3B2E22FC}" sibTransId="{21777E8C-0442-4990-91BC-C556CC650695}"/>
    <dgm:cxn modelId="{B5BAE33B-A2DC-4441-BADB-F804E37280A4}" type="presOf" srcId="{21777E8C-0442-4990-91BC-C556CC650695}" destId="{ED76B439-C122-45C2-811B-B1CB1E49B58B}" srcOrd="0" destOrd="0" presId="urn:microsoft.com/office/officeart/2008/layout/VerticalCurvedList"/>
    <dgm:cxn modelId="{EE55DA7E-7851-47AA-9BDD-A443764AE867}" type="presOf" srcId="{DA0E8E73-C083-4ECE-864B-5B73B76E0854}" destId="{F51A21D8-BD1F-456F-9A99-440F74E73C97}" srcOrd="0" destOrd="0" presId="urn:microsoft.com/office/officeart/2008/layout/VerticalCurvedList"/>
    <dgm:cxn modelId="{5CF7DC23-107A-4B5E-A207-89B4F4B9AFBF}" type="presOf" srcId="{2C6C1D5B-2FD6-453A-874A-F756D9AB67BB}" destId="{4DB9B5A2-2916-463E-8D44-C16D2EF2D27D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FE030462-5247-4473-8951-FDFF4725D395}" type="presParOf" srcId="{B9E0F92E-C17E-473C-B4EE-A86FDFD51776}" destId="{F51A21D8-BD1F-456F-9A99-440F74E73C97}" srcOrd="1" destOrd="0" presId="urn:microsoft.com/office/officeart/2008/layout/VerticalCurvedList"/>
    <dgm:cxn modelId="{C77833F8-88C4-4720-83C7-8CABB8B1237F}" type="presParOf" srcId="{B9E0F92E-C17E-473C-B4EE-A86FDFD51776}" destId="{A6C5476B-15A4-4984-80DB-34F198F47CCB}" srcOrd="2" destOrd="0" presId="urn:microsoft.com/office/officeart/2008/layout/VerticalCurvedList"/>
    <dgm:cxn modelId="{364DD5F1-F1F7-4276-9972-2A08DFB88C95}" type="presParOf" srcId="{A6C5476B-15A4-4984-80DB-34F198F47CCB}" destId="{CE740109-A4D7-4E81-ABD0-9518AF64FF93}" srcOrd="0" destOrd="0" presId="urn:microsoft.com/office/officeart/2008/layout/VerticalCurvedList"/>
    <dgm:cxn modelId="{360409E5-805F-414F-862C-6EC4693C4B19}" type="presParOf" srcId="{B9E0F92E-C17E-473C-B4EE-A86FDFD51776}" destId="{4DB9B5A2-2916-463E-8D44-C16D2EF2D27D}" srcOrd="3" destOrd="0" presId="urn:microsoft.com/office/officeart/2008/layout/VerticalCurvedList"/>
    <dgm:cxn modelId="{F863995B-3DF8-454F-A57B-CFFBC85A790A}" type="presParOf" srcId="{B9E0F92E-C17E-473C-B4EE-A86FDFD51776}" destId="{C15EE261-453F-4E72-8B39-C2A482AEE247}" srcOrd="4" destOrd="0" presId="urn:microsoft.com/office/officeart/2008/layout/VerticalCurvedList"/>
    <dgm:cxn modelId="{561A4568-C613-4A70-8EF9-F7BEBD80D7E5}" type="presParOf" srcId="{C15EE261-453F-4E72-8B39-C2A482AEE247}" destId="{1ABE96DC-0716-4BAC-9D52-6A0550E7462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7BCE6B-942D-461A-8B35-829C5AEB6471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1637B9D-5155-4C24-9427-273DC07814D5}">
      <dgm:prSet phldrT="[文本]"/>
      <dgm:spPr/>
      <dgm:t>
        <a:bodyPr/>
        <a:lstStyle/>
        <a:p>
          <a:r>
            <a:rPr lang="zh-CN" altLang="en-US" dirty="0" smtClean="0">
              <a:latin typeface="苹方 常规" pitchFamily="34" charset="-122"/>
              <a:ea typeface="苹方 常规" pitchFamily="34" charset="-122"/>
            </a:rPr>
            <a:t>文件类型</a:t>
          </a:r>
          <a:endParaRPr lang="zh-CN" altLang="en-US" dirty="0">
            <a:latin typeface="苹方 常规" pitchFamily="34" charset="-122"/>
            <a:ea typeface="苹方 常规" pitchFamily="34" charset="-122"/>
          </a:endParaRPr>
        </a:p>
      </dgm:t>
    </dgm:pt>
    <dgm:pt modelId="{95FF6270-7541-41F1-975F-949939274F6B}" type="parTrans" cxnId="{B1640F2A-8F84-4BFD-A84B-6BF424273E9F}">
      <dgm:prSet/>
      <dgm:spPr/>
      <dgm:t>
        <a:bodyPr/>
        <a:lstStyle/>
        <a:p>
          <a:endParaRPr lang="zh-CN" altLang="en-US"/>
        </a:p>
      </dgm:t>
    </dgm:pt>
    <dgm:pt modelId="{DE308C60-EF1A-4BD8-83C3-6F7E89D0AF01}" type="sibTrans" cxnId="{B1640F2A-8F84-4BFD-A84B-6BF424273E9F}">
      <dgm:prSet/>
      <dgm:spPr/>
      <dgm:t>
        <a:bodyPr/>
        <a:lstStyle/>
        <a:p>
          <a:endParaRPr lang="zh-CN" altLang="en-US"/>
        </a:p>
      </dgm:t>
    </dgm:pt>
    <dgm:pt modelId="{83E18184-D8E7-4A31-8B02-6AC5D43F33DB}">
      <dgm:prSet phldrT="[文本]"/>
      <dgm:spPr/>
      <dgm:t>
        <a:bodyPr/>
        <a:lstStyle/>
        <a:p>
          <a:r>
            <a:rPr lang="zh-CN" altLang="en-US" dirty="0" smtClean="0">
              <a:latin typeface="苹方 常规" pitchFamily="34" charset="-122"/>
              <a:ea typeface="苹方 常规" pitchFamily="34" charset="-122"/>
            </a:rPr>
            <a:t>普通文件</a:t>
          </a:r>
          <a:endParaRPr lang="zh-CN" altLang="en-US" dirty="0">
            <a:latin typeface="苹方 常规" pitchFamily="34" charset="-122"/>
            <a:ea typeface="苹方 常规" pitchFamily="34" charset="-122"/>
          </a:endParaRPr>
        </a:p>
      </dgm:t>
    </dgm:pt>
    <dgm:pt modelId="{D285A7BC-279D-4BE3-8173-AE0D2ADB8EFA}" type="parTrans" cxnId="{59EFA173-CAFC-4AD3-B3C0-DDB787A18D0B}">
      <dgm:prSet/>
      <dgm:spPr/>
      <dgm:t>
        <a:bodyPr/>
        <a:lstStyle/>
        <a:p>
          <a:endParaRPr lang="zh-CN" altLang="en-US"/>
        </a:p>
      </dgm:t>
    </dgm:pt>
    <dgm:pt modelId="{6372DB2F-5044-46DB-BB12-2CF28030A4D6}" type="sibTrans" cxnId="{59EFA173-CAFC-4AD3-B3C0-DDB787A18D0B}">
      <dgm:prSet/>
      <dgm:spPr/>
      <dgm:t>
        <a:bodyPr/>
        <a:lstStyle/>
        <a:p>
          <a:endParaRPr lang="zh-CN" altLang="en-US"/>
        </a:p>
      </dgm:t>
    </dgm:pt>
    <dgm:pt modelId="{7D104BE0-9576-488D-8F94-0BA1DF0D821B}">
      <dgm:prSet phldrT="[文本]"/>
      <dgm:spPr/>
      <dgm:t>
        <a:bodyPr/>
        <a:lstStyle/>
        <a:p>
          <a:r>
            <a:rPr lang="zh-CN" altLang="en-US" dirty="0" smtClean="0">
              <a:latin typeface="苹方 常规" pitchFamily="34" charset="-122"/>
              <a:ea typeface="苹方 常规" pitchFamily="34" charset="-122"/>
            </a:rPr>
            <a:t>可执行文件</a:t>
          </a:r>
          <a:endParaRPr lang="zh-CN" altLang="en-US" dirty="0">
            <a:latin typeface="苹方 常规" pitchFamily="34" charset="-122"/>
            <a:ea typeface="苹方 常规" pitchFamily="34" charset="-122"/>
          </a:endParaRPr>
        </a:p>
      </dgm:t>
    </dgm:pt>
    <dgm:pt modelId="{76266002-6377-426E-9760-8342D657B2CF}" type="parTrans" cxnId="{A11DA486-A2F1-492A-B252-8BF24DE2C9F1}">
      <dgm:prSet/>
      <dgm:spPr/>
      <dgm:t>
        <a:bodyPr/>
        <a:lstStyle/>
        <a:p>
          <a:endParaRPr lang="zh-CN" altLang="en-US"/>
        </a:p>
      </dgm:t>
    </dgm:pt>
    <dgm:pt modelId="{8E572223-66CB-4C7C-80D1-694854D80451}" type="sibTrans" cxnId="{A11DA486-A2F1-492A-B252-8BF24DE2C9F1}">
      <dgm:prSet/>
      <dgm:spPr/>
      <dgm:t>
        <a:bodyPr/>
        <a:lstStyle/>
        <a:p>
          <a:endParaRPr lang="zh-CN" altLang="en-US"/>
        </a:p>
      </dgm:t>
    </dgm:pt>
    <dgm:pt modelId="{A13BAB51-752B-44D1-B1C4-0505326F6820}">
      <dgm:prSet phldrT="[文本]"/>
      <dgm:spPr/>
      <dgm:t>
        <a:bodyPr/>
        <a:lstStyle/>
        <a:p>
          <a:r>
            <a:rPr lang="zh-CN" altLang="en-US" dirty="0" smtClean="0">
              <a:latin typeface="苹方 常规" pitchFamily="34" charset="-122"/>
              <a:ea typeface="苹方 常规" pitchFamily="34" charset="-122"/>
            </a:rPr>
            <a:t>链接文件</a:t>
          </a:r>
          <a:endParaRPr lang="zh-CN" altLang="en-US" dirty="0">
            <a:latin typeface="苹方 常规" pitchFamily="34" charset="-122"/>
            <a:ea typeface="苹方 常规" pitchFamily="34" charset="-122"/>
          </a:endParaRPr>
        </a:p>
      </dgm:t>
    </dgm:pt>
    <dgm:pt modelId="{0AB124A4-2757-49D1-91FC-46A851B4F18B}" type="parTrans" cxnId="{5CFD1F4E-9FE8-4C93-BC27-3CFD717BDCF9}">
      <dgm:prSet/>
      <dgm:spPr/>
      <dgm:t>
        <a:bodyPr/>
        <a:lstStyle/>
        <a:p>
          <a:endParaRPr lang="zh-CN" altLang="en-US"/>
        </a:p>
      </dgm:t>
    </dgm:pt>
    <dgm:pt modelId="{862A9EAD-5AAD-4432-8658-104B0CDA4011}" type="sibTrans" cxnId="{5CFD1F4E-9FE8-4C93-BC27-3CFD717BDCF9}">
      <dgm:prSet/>
      <dgm:spPr/>
      <dgm:t>
        <a:bodyPr/>
        <a:lstStyle/>
        <a:p>
          <a:endParaRPr lang="zh-CN" altLang="en-US"/>
        </a:p>
      </dgm:t>
    </dgm:pt>
    <dgm:pt modelId="{E9FF89B5-55AB-404E-BAE5-17E19F7B5F4D}">
      <dgm:prSet/>
      <dgm:spPr/>
      <dgm:t>
        <a:bodyPr/>
        <a:lstStyle/>
        <a:p>
          <a:r>
            <a:rPr lang="zh-CN" altLang="en-US" dirty="0" smtClean="0">
              <a:latin typeface="苹方 常规" pitchFamily="34" charset="-122"/>
              <a:ea typeface="苹方 常规" pitchFamily="34" charset="-122"/>
            </a:rPr>
            <a:t>目录文件</a:t>
          </a:r>
          <a:endParaRPr lang="zh-CN" altLang="en-US" dirty="0">
            <a:latin typeface="苹方 常规" pitchFamily="34" charset="-122"/>
            <a:ea typeface="苹方 常规" pitchFamily="34" charset="-122"/>
          </a:endParaRPr>
        </a:p>
      </dgm:t>
    </dgm:pt>
    <dgm:pt modelId="{D9841BEE-18F6-49D1-A161-C9F77D970ADD}" type="parTrans" cxnId="{B1D2574A-0B7F-49C6-884C-91027D02F24C}">
      <dgm:prSet/>
      <dgm:spPr/>
      <dgm:t>
        <a:bodyPr/>
        <a:lstStyle/>
        <a:p>
          <a:endParaRPr lang="zh-CN" altLang="en-US"/>
        </a:p>
      </dgm:t>
    </dgm:pt>
    <dgm:pt modelId="{8C750E26-0349-477D-A7E0-397AEC4413FB}" type="sibTrans" cxnId="{B1D2574A-0B7F-49C6-884C-91027D02F24C}">
      <dgm:prSet/>
      <dgm:spPr/>
      <dgm:t>
        <a:bodyPr/>
        <a:lstStyle/>
        <a:p>
          <a:endParaRPr lang="zh-CN" altLang="en-US"/>
        </a:p>
      </dgm:t>
    </dgm:pt>
    <dgm:pt modelId="{7657409F-60AB-4643-A2C1-B0B92E6C4E35}">
      <dgm:prSet/>
      <dgm:spPr/>
      <dgm:t>
        <a:bodyPr/>
        <a:lstStyle/>
        <a:p>
          <a:r>
            <a:rPr lang="zh-CN" altLang="en-US" dirty="0" smtClean="0">
              <a:latin typeface="苹方 常规" pitchFamily="34" charset="-122"/>
              <a:ea typeface="苹方 常规" pitchFamily="34" charset="-122"/>
            </a:rPr>
            <a:t>设备文件</a:t>
          </a:r>
          <a:endParaRPr lang="zh-CN" altLang="en-US" dirty="0">
            <a:latin typeface="苹方 常规" pitchFamily="34" charset="-122"/>
            <a:ea typeface="苹方 常规" pitchFamily="34" charset="-122"/>
          </a:endParaRPr>
        </a:p>
      </dgm:t>
    </dgm:pt>
    <dgm:pt modelId="{243701FF-C3F4-431C-A02A-70441A658820}" type="parTrans" cxnId="{2A5F2A4C-54F8-4C98-913C-194DFD53CCFB}">
      <dgm:prSet/>
      <dgm:spPr/>
      <dgm:t>
        <a:bodyPr/>
        <a:lstStyle/>
        <a:p>
          <a:endParaRPr lang="zh-CN" altLang="en-US"/>
        </a:p>
      </dgm:t>
    </dgm:pt>
    <dgm:pt modelId="{0E210AF4-19DB-42F3-828E-907B8489EA83}" type="sibTrans" cxnId="{2A5F2A4C-54F8-4C98-913C-194DFD53CCFB}">
      <dgm:prSet/>
      <dgm:spPr/>
      <dgm:t>
        <a:bodyPr/>
        <a:lstStyle/>
        <a:p>
          <a:endParaRPr lang="zh-CN" altLang="en-US"/>
        </a:p>
      </dgm:t>
    </dgm:pt>
    <dgm:pt modelId="{4838B435-5023-4CA2-8306-4060E482068D}" type="pres">
      <dgm:prSet presAssocID="{3C7BCE6B-942D-461A-8B35-829C5AEB647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BCAA99-6233-4DB0-915D-BF9016333955}" type="pres">
      <dgm:prSet presAssocID="{D1637B9D-5155-4C24-9427-273DC07814D5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A91C2BBB-E88E-4C91-A972-6D318CFF3167}" type="pres">
      <dgm:prSet presAssocID="{D285A7BC-279D-4BE3-8173-AE0D2ADB8EFA}" presName="parTrans" presStyleLbl="bgSibTrans2D1" presStyleIdx="0" presStyleCnt="5"/>
      <dgm:spPr/>
      <dgm:t>
        <a:bodyPr/>
        <a:lstStyle/>
        <a:p>
          <a:endParaRPr lang="zh-CN" altLang="en-US"/>
        </a:p>
      </dgm:t>
    </dgm:pt>
    <dgm:pt modelId="{D5CE0D43-1AAC-4432-AE28-8127B87318AE}" type="pres">
      <dgm:prSet presAssocID="{83E18184-D8E7-4A31-8B02-6AC5D43F33D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587DF2-4608-404D-B8C1-FAFCEFD2F43D}" type="pres">
      <dgm:prSet presAssocID="{76266002-6377-426E-9760-8342D657B2CF}" presName="parTrans" presStyleLbl="bgSibTrans2D1" presStyleIdx="1" presStyleCnt="5"/>
      <dgm:spPr/>
      <dgm:t>
        <a:bodyPr/>
        <a:lstStyle/>
        <a:p>
          <a:endParaRPr lang="zh-CN" altLang="en-US"/>
        </a:p>
      </dgm:t>
    </dgm:pt>
    <dgm:pt modelId="{9B367DEE-2DD7-4125-965B-76AAF7A867A0}" type="pres">
      <dgm:prSet presAssocID="{7D104BE0-9576-488D-8F94-0BA1DF0D821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D3346A-1120-48B4-A2E7-59676AD148A6}" type="pres">
      <dgm:prSet presAssocID="{0AB124A4-2757-49D1-91FC-46A851B4F18B}" presName="parTrans" presStyleLbl="bgSibTrans2D1" presStyleIdx="2" presStyleCnt="5"/>
      <dgm:spPr/>
      <dgm:t>
        <a:bodyPr/>
        <a:lstStyle/>
        <a:p>
          <a:endParaRPr lang="zh-CN" altLang="en-US"/>
        </a:p>
      </dgm:t>
    </dgm:pt>
    <dgm:pt modelId="{A362D6B6-5FC2-452C-937B-9F40719880D9}" type="pres">
      <dgm:prSet presAssocID="{A13BAB51-752B-44D1-B1C4-0505326F682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5C0D12-928A-491B-A5E3-A1E2401A1606}" type="pres">
      <dgm:prSet presAssocID="{D9841BEE-18F6-49D1-A161-C9F77D970ADD}" presName="parTrans" presStyleLbl="bgSibTrans2D1" presStyleIdx="3" presStyleCnt="5"/>
      <dgm:spPr/>
      <dgm:t>
        <a:bodyPr/>
        <a:lstStyle/>
        <a:p>
          <a:endParaRPr lang="zh-CN" altLang="en-US"/>
        </a:p>
      </dgm:t>
    </dgm:pt>
    <dgm:pt modelId="{15D4ADF1-1A4E-4D4C-B812-21421652BF2C}" type="pres">
      <dgm:prSet presAssocID="{E9FF89B5-55AB-404E-BAE5-17E19F7B5F4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2F8478-6B82-4D57-BBCA-FA8CB649FCAC}" type="pres">
      <dgm:prSet presAssocID="{243701FF-C3F4-431C-A02A-70441A658820}" presName="parTrans" presStyleLbl="bgSibTrans2D1" presStyleIdx="4" presStyleCnt="5"/>
      <dgm:spPr/>
      <dgm:t>
        <a:bodyPr/>
        <a:lstStyle/>
        <a:p>
          <a:endParaRPr lang="zh-CN" altLang="en-US"/>
        </a:p>
      </dgm:t>
    </dgm:pt>
    <dgm:pt modelId="{9650F4B3-4FF1-414B-9372-F190482238C7}" type="pres">
      <dgm:prSet presAssocID="{7657409F-60AB-4643-A2C1-B0B92E6C4E3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F80DCB2-B56D-4B56-B715-14FB738B4D12}" type="presOf" srcId="{D1637B9D-5155-4C24-9427-273DC07814D5}" destId="{04BCAA99-6233-4DB0-915D-BF9016333955}" srcOrd="0" destOrd="0" presId="urn:microsoft.com/office/officeart/2005/8/layout/radial4"/>
    <dgm:cxn modelId="{2A5F2A4C-54F8-4C98-913C-194DFD53CCFB}" srcId="{D1637B9D-5155-4C24-9427-273DC07814D5}" destId="{7657409F-60AB-4643-A2C1-B0B92E6C4E35}" srcOrd="4" destOrd="0" parTransId="{243701FF-C3F4-431C-A02A-70441A658820}" sibTransId="{0E210AF4-19DB-42F3-828E-907B8489EA83}"/>
    <dgm:cxn modelId="{9BFAE5FD-1CDD-4D29-ABAE-1DDB3EBE9D14}" type="presOf" srcId="{D9841BEE-18F6-49D1-A161-C9F77D970ADD}" destId="{7C5C0D12-928A-491B-A5E3-A1E2401A1606}" srcOrd="0" destOrd="0" presId="urn:microsoft.com/office/officeart/2005/8/layout/radial4"/>
    <dgm:cxn modelId="{B1D2574A-0B7F-49C6-884C-91027D02F24C}" srcId="{D1637B9D-5155-4C24-9427-273DC07814D5}" destId="{E9FF89B5-55AB-404E-BAE5-17E19F7B5F4D}" srcOrd="3" destOrd="0" parTransId="{D9841BEE-18F6-49D1-A161-C9F77D970ADD}" sibTransId="{8C750E26-0349-477D-A7E0-397AEC4413FB}"/>
    <dgm:cxn modelId="{E72B1FC5-AD6B-41B9-B31C-E66738F1A402}" type="presOf" srcId="{3C7BCE6B-942D-461A-8B35-829C5AEB6471}" destId="{4838B435-5023-4CA2-8306-4060E482068D}" srcOrd="0" destOrd="0" presId="urn:microsoft.com/office/officeart/2005/8/layout/radial4"/>
    <dgm:cxn modelId="{5CFD1F4E-9FE8-4C93-BC27-3CFD717BDCF9}" srcId="{D1637B9D-5155-4C24-9427-273DC07814D5}" destId="{A13BAB51-752B-44D1-B1C4-0505326F6820}" srcOrd="2" destOrd="0" parTransId="{0AB124A4-2757-49D1-91FC-46A851B4F18B}" sibTransId="{862A9EAD-5AAD-4432-8658-104B0CDA4011}"/>
    <dgm:cxn modelId="{70684441-E978-49C3-83E5-94443C6786FD}" type="presOf" srcId="{0AB124A4-2757-49D1-91FC-46A851B4F18B}" destId="{96D3346A-1120-48B4-A2E7-59676AD148A6}" srcOrd="0" destOrd="0" presId="urn:microsoft.com/office/officeart/2005/8/layout/radial4"/>
    <dgm:cxn modelId="{78AEBECE-CC01-4776-8388-278FFFFF2585}" type="presOf" srcId="{83E18184-D8E7-4A31-8B02-6AC5D43F33DB}" destId="{D5CE0D43-1AAC-4432-AE28-8127B87318AE}" srcOrd="0" destOrd="0" presId="urn:microsoft.com/office/officeart/2005/8/layout/radial4"/>
    <dgm:cxn modelId="{B1640F2A-8F84-4BFD-A84B-6BF424273E9F}" srcId="{3C7BCE6B-942D-461A-8B35-829C5AEB6471}" destId="{D1637B9D-5155-4C24-9427-273DC07814D5}" srcOrd="0" destOrd="0" parTransId="{95FF6270-7541-41F1-975F-949939274F6B}" sibTransId="{DE308C60-EF1A-4BD8-83C3-6F7E89D0AF01}"/>
    <dgm:cxn modelId="{DD113FE6-2A0C-433E-B1D6-370A51969DEA}" type="presOf" srcId="{7D104BE0-9576-488D-8F94-0BA1DF0D821B}" destId="{9B367DEE-2DD7-4125-965B-76AAF7A867A0}" srcOrd="0" destOrd="0" presId="urn:microsoft.com/office/officeart/2005/8/layout/radial4"/>
    <dgm:cxn modelId="{9F6ADFC1-0EFB-4F96-9F4A-D7278FA5843F}" type="presOf" srcId="{243701FF-C3F4-431C-A02A-70441A658820}" destId="{2F2F8478-6B82-4D57-BBCA-FA8CB649FCAC}" srcOrd="0" destOrd="0" presId="urn:microsoft.com/office/officeart/2005/8/layout/radial4"/>
    <dgm:cxn modelId="{59EFA173-CAFC-4AD3-B3C0-DDB787A18D0B}" srcId="{D1637B9D-5155-4C24-9427-273DC07814D5}" destId="{83E18184-D8E7-4A31-8B02-6AC5D43F33DB}" srcOrd="0" destOrd="0" parTransId="{D285A7BC-279D-4BE3-8173-AE0D2ADB8EFA}" sibTransId="{6372DB2F-5044-46DB-BB12-2CF28030A4D6}"/>
    <dgm:cxn modelId="{61C3D3C9-13EA-46D8-ABB2-70A5C693AD12}" type="presOf" srcId="{A13BAB51-752B-44D1-B1C4-0505326F6820}" destId="{A362D6B6-5FC2-452C-937B-9F40719880D9}" srcOrd="0" destOrd="0" presId="urn:microsoft.com/office/officeart/2005/8/layout/radial4"/>
    <dgm:cxn modelId="{EE87E94C-5D2F-4EBC-819E-7189C1BEB111}" type="presOf" srcId="{E9FF89B5-55AB-404E-BAE5-17E19F7B5F4D}" destId="{15D4ADF1-1A4E-4D4C-B812-21421652BF2C}" srcOrd="0" destOrd="0" presId="urn:microsoft.com/office/officeart/2005/8/layout/radial4"/>
    <dgm:cxn modelId="{A11DA486-A2F1-492A-B252-8BF24DE2C9F1}" srcId="{D1637B9D-5155-4C24-9427-273DC07814D5}" destId="{7D104BE0-9576-488D-8F94-0BA1DF0D821B}" srcOrd="1" destOrd="0" parTransId="{76266002-6377-426E-9760-8342D657B2CF}" sibTransId="{8E572223-66CB-4C7C-80D1-694854D80451}"/>
    <dgm:cxn modelId="{B06A1B54-B5FA-484B-872B-9EFDDD0DC144}" type="presOf" srcId="{D285A7BC-279D-4BE3-8173-AE0D2ADB8EFA}" destId="{A91C2BBB-E88E-4C91-A972-6D318CFF3167}" srcOrd="0" destOrd="0" presId="urn:microsoft.com/office/officeart/2005/8/layout/radial4"/>
    <dgm:cxn modelId="{0C1D1136-2BD8-4613-97ED-6722EFE00CA6}" type="presOf" srcId="{7657409F-60AB-4643-A2C1-B0B92E6C4E35}" destId="{9650F4B3-4FF1-414B-9372-F190482238C7}" srcOrd="0" destOrd="0" presId="urn:microsoft.com/office/officeart/2005/8/layout/radial4"/>
    <dgm:cxn modelId="{49C2DE06-6D57-4836-A790-E695B2005935}" type="presOf" srcId="{76266002-6377-426E-9760-8342D657B2CF}" destId="{28587DF2-4608-404D-B8C1-FAFCEFD2F43D}" srcOrd="0" destOrd="0" presId="urn:microsoft.com/office/officeart/2005/8/layout/radial4"/>
    <dgm:cxn modelId="{86207BF6-A191-4417-A616-50F0C2B3365E}" type="presParOf" srcId="{4838B435-5023-4CA2-8306-4060E482068D}" destId="{04BCAA99-6233-4DB0-915D-BF9016333955}" srcOrd="0" destOrd="0" presId="urn:microsoft.com/office/officeart/2005/8/layout/radial4"/>
    <dgm:cxn modelId="{E7D0F0BF-04EA-4112-8A4D-4202585EC8BB}" type="presParOf" srcId="{4838B435-5023-4CA2-8306-4060E482068D}" destId="{A91C2BBB-E88E-4C91-A972-6D318CFF3167}" srcOrd="1" destOrd="0" presId="urn:microsoft.com/office/officeart/2005/8/layout/radial4"/>
    <dgm:cxn modelId="{6B107484-D4BF-4528-BE07-A17E3DD25500}" type="presParOf" srcId="{4838B435-5023-4CA2-8306-4060E482068D}" destId="{D5CE0D43-1AAC-4432-AE28-8127B87318AE}" srcOrd="2" destOrd="0" presId="urn:microsoft.com/office/officeart/2005/8/layout/radial4"/>
    <dgm:cxn modelId="{559355CB-0C9E-4DFF-8549-B64281F8220F}" type="presParOf" srcId="{4838B435-5023-4CA2-8306-4060E482068D}" destId="{28587DF2-4608-404D-B8C1-FAFCEFD2F43D}" srcOrd="3" destOrd="0" presId="urn:microsoft.com/office/officeart/2005/8/layout/radial4"/>
    <dgm:cxn modelId="{65EAC3C2-ECA3-445A-99E5-56A3D2A208A2}" type="presParOf" srcId="{4838B435-5023-4CA2-8306-4060E482068D}" destId="{9B367DEE-2DD7-4125-965B-76AAF7A867A0}" srcOrd="4" destOrd="0" presId="urn:microsoft.com/office/officeart/2005/8/layout/radial4"/>
    <dgm:cxn modelId="{0BD60BEF-CD7B-4D0C-BD0B-10C8C1E2E27B}" type="presParOf" srcId="{4838B435-5023-4CA2-8306-4060E482068D}" destId="{96D3346A-1120-48B4-A2E7-59676AD148A6}" srcOrd="5" destOrd="0" presId="urn:microsoft.com/office/officeart/2005/8/layout/radial4"/>
    <dgm:cxn modelId="{C6D09253-C141-4097-9CE8-72AF37A94884}" type="presParOf" srcId="{4838B435-5023-4CA2-8306-4060E482068D}" destId="{A362D6B6-5FC2-452C-937B-9F40719880D9}" srcOrd="6" destOrd="0" presId="urn:microsoft.com/office/officeart/2005/8/layout/radial4"/>
    <dgm:cxn modelId="{2ECF7D24-59D6-4723-A0CB-A92A2D4FA586}" type="presParOf" srcId="{4838B435-5023-4CA2-8306-4060E482068D}" destId="{7C5C0D12-928A-491B-A5E3-A1E2401A1606}" srcOrd="7" destOrd="0" presId="urn:microsoft.com/office/officeart/2005/8/layout/radial4"/>
    <dgm:cxn modelId="{F342FD71-310C-430A-B07B-D8E6451E15CD}" type="presParOf" srcId="{4838B435-5023-4CA2-8306-4060E482068D}" destId="{15D4ADF1-1A4E-4D4C-B812-21421652BF2C}" srcOrd="8" destOrd="0" presId="urn:microsoft.com/office/officeart/2005/8/layout/radial4"/>
    <dgm:cxn modelId="{88A73C07-C5F0-4D00-B672-F2F92B3D1D64}" type="presParOf" srcId="{4838B435-5023-4CA2-8306-4060E482068D}" destId="{2F2F8478-6B82-4D57-BBCA-FA8CB649FCAC}" srcOrd="9" destOrd="0" presId="urn:microsoft.com/office/officeart/2005/8/layout/radial4"/>
    <dgm:cxn modelId="{AB37F2F9-DEB1-4E2E-AEED-1C888D42E803}" type="presParOf" srcId="{4838B435-5023-4CA2-8306-4060E482068D}" destId="{9650F4B3-4FF1-414B-9372-F190482238C7}" srcOrd="10" destOrd="0" presId="urn:microsoft.com/office/officeart/2005/8/layout/radial4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46AA8E-99FE-4190-B883-8ED5290F7EFD}" type="doc">
      <dgm:prSet loTypeId="urn:microsoft.com/office/officeart/2005/8/layout/radial4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A9BDB0-D969-420B-9884-94D1CC0AFB22}">
      <dgm:prSet phldrT="[文本]"/>
      <dgm:spPr/>
      <dgm:t>
        <a:bodyPr/>
        <a:lstStyle/>
        <a:p>
          <a:r>
            <a:rPr lang="zh-CN" altLang="en-US" dirty="0" smtClean="0">
              <a:latin typeface="苹方 常规" pitchFamily="34" charset="-122"/>
              <a:ea typeface="苹方 常规" pitchFamily="34" charset="-122"/>
            </a:rPr>
            <a:t>扩展名</a:t>
          </a:r>
          <a:endParaRPr lang="zh-CN" altLang="en-US" dirty="0">
            <a:latin typeface="苹方 常规" pitchFamily="34" charset="-122"/>
            <a:ea typeface="苹方 常规" pitchFamily="34" charset="-122"/>
          </a:endParaRPr>
        </a:p>
      </dgm:t>
    </dgm:pt>
    <dgm:pt modelId="{3353E553-1AA8-473A-B755-7D4C6E7178B9}" type="parTrans" cxnId="{9B1AC3EB-5E7D-406C-949B-D19F6E255AE8}">
      <dgm:prSet/>
      <dgm:spPr/>
      <dgm:t>
        <a:bodyPr/>
        <a:lstStyle/>
        <a:p>
          <a:endParaRPr lang="zh-CN" altLang="en-US"/>
        </a:p>
      </dgm:t>
    </dgm:pt>
    <dgm:pt modelId="{E06C7410-6CE4-4521-9AC1-EF825F08FAD0}" type="sibTrans" cxnId="{9B1AC3EB-5E7D-406C-949B-D19F6E255AE8}">
      <dgm:prSet/>
      <dgm:spPr/>
      <dgm:t>
        <a:bodyPr/>
        <a:lstStyle/>
        <a:p>
          <a:endParaRPr lang="zh-CN" altLang="en-US"/>
        </a:p>
      </dgm:t>
    </dgm:pt>
    <dgm:pt modelId="{9C95D858-D9D3-45F8-843A-A10A07E973B1}">
      <dgm:prSet phldrT="[文本]"/>
      <dgm:spPr/>
      <dgm:t>
        <a:bodyPr/>
        <a:lstStyle/>
        <a:p>
          <a:r>
            <a:rPr lang="zh-CN" altLang="en-US" dirty="0" smtClean="0">
              <a:latin typeface="苹方 常规" pitchFamily="34" charset="-122"/>
              <a:ea typeface="苹方 常规" pitchFamily="34" charset="-122"/>
            </a:rPr>
            <a:t>压缩文件</a:t>
          </a:r>
          <a:endParaRPr lang="zh-CN" altLang="en-US" dirty="0">
            <a:latin typeface="苹方 常规" pitchFamily="34" charset="-122"/>
            <a:ea typeface="苹方 常规" pitchFamily="34" charset="-122"/>
          </a:endParaRPr>
        </a:p>
      </dgm:t>
    </dgm:pt>
    <dgm:pt modelId="{6A6145C0-939E-486F-B3FE-64D5DAD48F3A}" type="parTrans" cxnId="{4038E402-9CBB-489D-A182-1542F7B14877}">
      <dgm:prSet/>
      <dgm:spPr/>
      <dgm:t>
        <a:bodyPr/>
        <a:lstStyle/>
        <a:p>
          <a:endParaRPr lang="zh-CN" altLang="en-US"/>
        </a:p>
      </dgm:t>
    </dgm:pt>
    <dgm:pt modelId="{7A1E3FBF-41E3-42BA-A8EB-7B903CF0CF0A}" type="sibTrans" cxnId="{4038E402-9CBB-489D-A182-1542F7B14877}">
      <dgm:prSet/>
      <dgm:spPr/>
      <dgm:t>
        <a:bodyPr/>
        <a:lstStyle/>
        <a:p>
          <a:endParaRPr lang="zh-CN" altLang="en-US"/>
        </a:p>
      </dgm:t>
    </dgm:pt>
    <dgm:pt modelId="{DEE154BB-72C2-44FE-B9F1-7AF943069B02}">
      <dgm:prSet phldrT="[文本]"/>
      <dgm:spPr/>
      <dgm:t>
        <a:bodyPr/>
        <a:lstStyle/>
        <a:p>
          <a:r>
            <a:rPr lang="zh-CN" altLang="en-US" dirty="0" smtClean="0">
              <a:latin typeface="苹方 常规" pitchFamily="34" charset="-122"/>
              <a:ea typeface="苹方 常规" pitchFamily="34" charset="-122"/>
            </a:rPr>
            <a:t>脚本文件</a:t>
          </a:r>
          <a:endParaRPr lang="zh-CN" altLang="en-US" dirty="0">
            <a:latin typeface="苹方 常规" pitchFamily="34" charset="-122"/>
            <a:ea typeface="苹方 常规" pitchFamily="34" charset="-122"/>
          </a:endParaRPr>
        </a:p>
      </dgm:t>
    </dgm:pt>
    <dgm:pt modelId="{6FAC71AC-24CF-47F1-AD9A-45967A131A9F}" type="parTrans" cxnId="{E9110938-2233-47CD-93D0-376DA711022C}">
      <dgm:prSet/>
      <dgm:spPr/>
      <dgm:t>
        <a:bodyPr/>
        <a:lstStyle/>
        <a:p>
          <a:endParaRPr lang="zh-CN" altLang="en-US"/>
        </a:p>
      </dgm:t>
    </dgm:pt>
    <dgm:pt modelId="{DEF08D21-1FA7-4F01-AAF6-67F5106CDAD8}" type="sibTrans" cxnId="{E9110938-2233-47CD-93D0-376DA711022C}">
      <dgm:prSet/>
      <dgm:spPr/>
      <dgm:t>
        <a:bodyPr/>
        <a:lstStyle/>
        <a:p>
          <a:endParaRPr lang="zh-CN" altLang="en-US"/>
        </a:p>
      </dgm:t>
    </dgm:pt>
    <dgm:pt modelId="{B06F99F5-EFFA-481B-8FE1-8E30C86DE9C8}">
      <dgm:prSet phldrT="[文本]"/>
      <dgm:spPr/>
      <dgm:t>
        <a:bodyPr/>
        <a:lstStyle/>
        <a:p>
          <a:r>
            <a:rPr lang="zh-CN" altLang="en-US" dirty="0" smtClean="0">
              <a:latin typeface="苹方 常规" pitchFamily="34" charset="-122"/>
              <a:ea typeface="苹方 常规" pitchFamily="34" charset="-122"/>
            </a:rPr>
            <a:t>语言文件</a:t>
          </a:r>
          <a:endParaRPr lang="zh-CN" altLang="en-US" dirty="0">
            <a:latin typeface="苹方 常规" pitchFamily="34" charset="-122"/>
            <a:ea typeface="苹方 常规" pitchFamily="34" charset="-122"/>
          </a:endParaRPr>
        </a:p>
      </dgm:t>
    </dgm:pt>
    <dgm:pt modelId="{45D05A2C-DBCB-4583-B526-D86CA360C38F}" type="parTrans" cxnId="{1FFA327D-BFD8-425B-B6C6-077EB8151547}">
      <dgm:prSet/>
      <dgm:spPr/>
      <dgm:t>
        <a:bodyPr/>
        <a:lstStyle/>
        <a:p>
          <a:endParaRPr lang="zh-CN" altLang="en-US"/>
        </a:p>
      </dgm:t>
    </dgm:pt>
    <dgm:pt modelId="{EB32F044-E7C9-4843-A058-CBB0588122C2}" type="sibTrans" cxnId="{1FFA327D-BFD8-425B-B6C6-077EB8151547}">
      <dgm:prSet/>
      <dgm:spPr/>
      <dgm:t>
        <a:bodyPr/>
        <a:lstStyle/>
        <a:p>
          <a:endParaRPr lang="zh-CN" altLang="en-US"/>
        </a:p>
      </dgm:t>
    </dgm:pt>
    <dgm:pt modelId="{1EF90B5D-0239-4753-8657-71B4BD7450E1}">
      <dgm:prSet/>
      <dgm:spPr/>
      <dgm:t>
        <a:bodyPr/>
        <a:lstStyle/>
        <a:p>
          <a:r>
            <a:rPr lang="zh-CN" altLang="en-US" dirty="0" smtClean="0">
              <a:latin typeface="苹方 常规" pitchFamily="34" charset="-122"/>
              <a:ea typeface="苹方 常规" pitchFamily="34" charset="-122"/>
            </a:rPr>
            <a:t>库文件</a:t>
          </a:r>
          <a:endParaRPr lang="zh-CN" altLang="en-US" dirty="0">
            <a:latin typeface="苹方 常规" pitchFamily="34" charset="-122"/>
            <a:ea typeface="苹方 常规" pitchFamily="34" charset="-122"/>
          </a:endParaRPr>
        </a:p>
      </dgm:t>
    </dgm:pt>
    <dgm:pt modelId="{A716F663-BABE-4681-BA7D-505E7342D31B}" type="parTrans" cxnId="{CB8F243F-40AF-4BA3-AE95-141BDE4C7CD2}">
      <dgm:prSet/>
      <dgm:spPr/>
      <dgm:t>
        <a:bodyPr/>
        <a:lstStyle/>
        <a:p>
          <a:endParaRPr lang="zh-CN" altLang="en-US"/>
        </a:p>
      </dgm:t>
    </dgm:pt>
    <dgm:pt modelId="{7B0BAA48-A05A-46D8-93D9-7D23AAC800B5}" type="sibTrans" cxnId="{CB8F243F-40AF-4BA3-AE95-141BDE4C7CD2}">
      <dgm:prSet/>
      <dgm:spPr/>
      <dgm:t>
        <a:bodyPr/>
        <a:lstStyle/>
        <a:p>
          <a:endParaRPr lang="zh-CN" altLang="en-US"/>
        </a:p>
      </dgm:t>
    </dgm:pt>
    <dgm:pt modelId="{D931AA15-3586-40BB-9CC2-37AA61D317CC}">
      <dgm:prSet/>
      <dgm:spPr/>
      <dgm:t>
        <a:bodyPr/>
        <a:lstStyle/>
        <a:p>
          <a:r>
            <a:rPr lang="zh-CN" altLang="en-US" dirty="0" smtClean="0">
              <a:latin typeface="苹方 常规" pitchFamily="34" charset="-122"/>
              <a:ea typeface="苹方 常规" pitchFamily="34" charset="-122"/>
            </a:rPr>
            <a:t>配置文件</a:t>
          </a:r>
          <a:endParaRPr lang="zh-CN" altLang="en-US" dirty="0">
            <a:latin typeface="苹方 常规" pitchFamily="34" charset="-122"/>
            <a:ea typeface="苹方 常规" pitchFamily="34" charset="-122"/>
          </a:endParaRPr>
        </a:p>
      </dgm:t>
    </dgm:pt>
    <dgm:pt modelId="{032B222D-D284-478B-B935-288F051BF386}" type="parTrans" cxnId="{6695EDB5-FD9A-4DD2-BC1F-345FEE0A208B}">
      <dgm:prSet/>
      <dgm:spPr/>
      <dgm:t>
        <a:bodyPr/>
        <a:lstStyle/>
        <a:p>
          <a:endParaRPr lang="zh-CN" altLang="en-US"/>
        </a:p>
      </dgm:t>
    </dgm:pt>
    <dgm:pt modelId="{11333128-DF51-431E-A3C1-5FA1AFDFEC3B}" type="sibTrans" cxnId="{6695EDB5-FD9A-4DD2-BC1F-345FEE0A208B}">
      <dgm:prSet/>
      <dgm:spPr/>
      <dgm:t>
        <a:bodyPr/>
        <a:lstStyle/>
        <a:p>
          <a:endParaRPr lang="zh-CN" altLang="en-US"/>
        </a:p>
      </dgm:t>
    </dgm:pt>
    <dgm:pt modelId="{131F9CDF-16BB-4BCB-857C-C47266DC73E2}">
      <dgm:prSet/>
      <dgm:spPr/>
      <dgm:t>
        <a:bodyPr/>
        <a:lstStyle/>
        <a:p>
          <a:r>
            <a:rPr lang="zh-CN" altLang="en-US" dirty="0" smtClean="0">
              <a:latin typeface="苹方 常规" pitchFamily="34" charset="-122"/>
              <a:ea typeface="苹方 常规" pitchFamily="34" charset="-122"/>
            </a:rPr>
            <a:t>安装包文件</a:t>
          </a:r>
          <a:endParaRPr lang="zh-CN" altLang="en-US" dirty="0">
            <a:latin typeface="苹方 常规" pitchFamily="34" charset="-122"/>
            <a:ea typeface="苹方 常规" pitchFamily="34" charset="-122"/>
          </a:endParaRPr>
        </a:p>
      </dgm:t>
    </dgm:pt>
    <dgm:pt modelId="{8A447453-00C9-4022-B114-B8AF3D733584}" type="parTrans" cxnId="{53A2F2AB-5CF0-47EA-9DAC-0A3CF3384F5D}">
      <dgm:prSet/>
      <dgm:spPr/>
      <dgm:t>
        <a:bodyPr/>
        <a:lstStyle/>
        <a:p>
          <a:endParaRPr lang="zh-CN" altLang="en-US"/>
        </a:p>
      </dgm:t>
    </dgm:pt>
    <dgm:pt modelId="{6BD7CE74-75F1-4F57-B48C-ED3A6BFA92BB}" type="sibTrans" cxnId="{53A2F2AB-5CF0-47EA-9DAC-0A3CF3384F5D}">
      <dgm:prSet/>
      <dgm:spPr/>
      <dgm:t>
        <a:bodyPr/>
        <a:lstStyle/>
        <a:p>
          <a:endParaRPr lang="zh-CN" altLang="en-US"/>
        </a:p>
      </dgm:t>
    </dgm:pt>
    <dgm:pt modelId="{B4CB103B-F126-44DB-8D92-AAE058412FBC}">
      <dgm:prSet/>
      <dgm:spPr/>
      <dgm:t>
        <a:bodyPr/>
        <a:lstStyle/>
        <a:p>
          <a:r>
            <a:rPr lang="en-US" altLang="zh-CN" dirty="0" smtClean="0">
              <a:latin typeface="苹方 常规" pitchFamily="34" charset="-122"/>
              <a:ea typeface="苹方 常规" pitchFamily="34" charset="-122"/>
            </a:rPr>
            <a:t>…</a:t>
          </a:r>
          <a:endParaRPr lang="zh-CN" altLang="en-US" dirty="0">
            <a:latin typeface="苹方 常规" pitchFamily="34" charset="-122"/>
            <a:ea typeface="苹方 常规" pitchFamily="34" charset="-122"/>
          </a:endParaRPr>
        </a:p>
      </dgm:t>
    </dgm:pt>
    <dgm:pt modelId="{E9A269E3-C1CA-45A6-AEA5-953BDD76E70E}" type="parTrans" cxnId="{074304E4-DFD7-4635-96A3-D6E89E4F2EB2}">
      <dgm:prSet/>
      <dgm:spPr/>
      <dgm:t>
        <a:bodyPr/>
        <a:lstStyle/>
        <a:p>
          <a:endParaRPr lang="zh-CN" altLang="en-US"/>
        </a:p>
      </dgm:t>
    </dgm:pt>
    <dgm:pt modelId="{3BBFC5E7-EFAF-419A-8A99-261FBD7D8CBC}" type="sibTrans" cxnId="{074304E4-DFD7-4635-96A3-D6E89E4F2EB2}">
      <dgm:prSet/>
      <dgm:spPr/>
      <dgm:t>
        <a:bodyPr/>
        <a:lstStyle/>
        <a:p>
          <a:endParaRPr lang="zh-CN" altLang="en-US"/>
        </a:p>
      </dgm:t>
    </dgm:pt>
    <dgm:pt modelId="{360C374E-6B7B-4BA6-A3E5-160C4FCA034D}" type="pres">
      <dgm:prSet presAssocID="{1A46AA8E-99FE-4190-B883-8ED5290F7EF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956F713-2A29-422F-A73C-EAD98DD06A5B}" type="pres">
      <dgm:prSet presAssocID="{0AA9BDB0-D969-420B-9884-94D1CC0AFB22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B8D33121-A915-4401-90E7-E712979363F4}" type="pres">
      <dgm:prSet presAssocID="{6A6145C0-939E-486F-B3FE-64D5DAD48F3A}" presName="parTrans" presStyleLbl="bgSibTrans2D1" presStyleIdx="0" presStyleCnt="7"/>
      <dgm:spPr/>
      <dgm:t>
        <a:bodyPr/>
        <a:lstStyle/>
        <a:p>
          <a:endParaRPr lang="zh-CN" altLang="en-US"/>
        </a:p>
      </dgm:t>
    </dgm:pt>
    <dgm:pt modelId="{F0A42941-1075-4C71-A184-1C3E25812075}" type="pres">
      <dgm:prSet presAssocID="{9C95D858-D9D3-45F8-843A-A10A07E973B1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116A0B-7F39-493B-8288-2A6BB10AE76F}" type="pres">
      <dgm:prSet presAssocID="{6FAC71AC-24CF-47F1-AD9A-45967A131A9F}" presName="parTrans" presStyleLbl="bgSibTrans2D1" presStyleIdx="1" presStyleCnt="7"/>
      <dgm:spPr/>
      <dgm:t>
        <a:bodyPr/>
        <a:lstStyle/>
        <a:p>
          <a:endParaRPr lang="zh-CN" altLang="en-US"/>
        </a:p>
      </dgm:t>
    </dgm:pt>
    <dgm:pt modelId="{9D313D0E-C795-4293-BD89-B0EAEF53A691}" type="pres">
      <dgm:prSet presAssocID="{DEE154BB-72C2-44FE-B9F1-7AF943069B0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B2C0F1-FFEF-4AD1-AA9A-61FC9053AE7E}" type="pres">
      <dgm:prSet presAssocID="{45D05A2C-DBCB-4583-B526-D86CA360C38F}" presName="parTrans" presStyleLbl="bgSibTrans2D1" presStyleIdx="2" presStyleCnt="7"/>
      <dgm:spPr/>
      <dgm:t>
        <a:bodyPr/>
        <a:lstStyle/>
        <a:p>
          <a:endParaRPr lang="zh-CN" altLang="en-US"/>
        </a:p>
      </dgm:t>
    </dgm:pt>
    <dgm:pt modelId="{C32A20CF-90A0-4C78-805A-BCA378210F56}" type="pres">
      <dgm:prSet presAssocID="{B06F99F5-EFFA-481B-8FE1-8E30C86DE9C8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AA3ED3-DE2D-44FF-8E12-7A6AA818D2FE}" type="pres">
      <dgm:prSet presAssocID="{A716F663-BABE-4681-BA7D-505E7342D31B}" presName="parTrans" presStyleLbl="bgSibTrans2D1" presStyleIdx="3" presStyleCnt="7"/>
      <dgm:spPr/>
      <dgm:t>
        <a:bodyPr/>
        <a:lstStyle/>
        <a:p>
          <a:endParaRPr lang="zh-CN" altLang="en-US"/>
        </a:p>
      </dgm:t>
    </dgm:pt>
    <dgm:pt modelId="{6231EFA6-E0E7-42DA-97F1-069CC0B115AB}" type="pres">
      <dgm:prSet presAssocID="{1EF90B5D-0239-4753-8657-71B4BD7450E1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ACBA2F-6A21-4C9B-97D7-99FC6831F4C9}" type="pres">
      <dgm:prSet presAssocID="{032B222D-D284-478B-B935-288F051BF386}" presName="parTrans" presStyleLbl="bgSibTrans2D1" presStyleIdx="4" presStyleCnt="7"/>
      <dgm:spPr/>
      <dgm:t>
        <a:bodyPr/>
        <a:lstStyle/>
        <a:p>
          <a:endParaRPr lang="zh-CN" altLang="en-US"/>
        </a:p>
      </dgm:t>
    </dgm:pt>
    <dgm:pt modelId="{5BE79B3D-D9C3-4E67-A4BB-FB9D87A7D732}" type="pres">
      <dgm:prSet presAssocID="{D931AA15-3586-40BB-9CC2-37AA61D317CC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1C7BA6-E66F-4AAE-BF43-281481C2539D}" type="pres">
      <dgm:prSet presAssocID="{8A447453-00C9-4022-B114-B8AF3D733584}" presName="parTrans" presStyleLbl="bgSibTrans2D1" presStyleIdx="5" presStyleCnt="7"/>
      <dgm:spPr/>
      <dgm:t>
        <a:bodyPr/>
        <a:lstStyle/>
        <a:p>
          <a:endParaRPr lang="zh-CN" altLang="en-US"/>
        </a:p>
      </dgm:t>
    </dgm:pt>
    <dgm:pt modelId="{4EC122D3-F099-4E7E-B72F-F7FD32282985}" type="pres">
      <dgm:prSet presAssocID="{131F9CDF-16BB-4BCB-857C-C47266DC73E2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608795-7E41-42E7-B34A-A149315F33BC}" type="pres">
      <dgm:prSet presAssocID="{E9A269E3-C1CA-45A6-AEA5-953BDD76E70E}" presName="parTrans" presStyleLbl="bgSibTrans2D1" presStyleIdx="6" presStyleCnt="7"/>
      <dgm:spPr/>
      <dgm:t>
        <a:bodyPr/>
        <a:lstStyle/>
        <a:p>
          <a:endParaRPr lang="zh-CN" altLang="en-US"/>
        </a:p>
      </dgm:t>
    </dgm:pt>
    <dgm:pt modelId="{173884B5-5170-4C76-9EFB-E9975B9A6EC5}" type="pres">
      <dgm:prSet presAssocID="{B4CB103B-F126-44DB-8D92-AAE058412FBC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004FEBC-3946-4739-89D7-C6F4330645F6}" type="presOf" srcId="{0AA9BDB0-D969-420B-9884-94D1CC0AFB22}" destId="{3956F713-2A29-422F-A73C-EAD98DD06A5B}" srcOrd="0" destOrd="0" presId="urn:microsoft.com/office/officeart/2005/8/layout/radial4"/>
    <dgm:cxn modelId="{E4F7A74C-EE08-4795-AEC8-B584870310C8}" type="presOf" srcId="{1A46AA8E-99FE-4190-B883-8ED5290F7EFD}" destId="{360C374E-6B7B-4BA6-A3E5-160C4FCA034D}" srcOrd="0" destOrd="0" presId="urn:microsoft.com/office/officeart/2005/8/layout/radial4"/>
    <dgm:cxn modelId="{F3F1BEA6-755B-4EE8-9D68-C14294DFC944}" type="presOf" srcId="{6A6145C0-939E-486F-B3FE-64D5DAD48F3A}" destId="{B8D33121-A915-4401-90E7-E712979363F4}" srcOrd="0" destOrd="0" presId="urn:microsoft.com/office/officeart/2005/8/layout/radial4"/>
    <dgm:cxn modelId="{2DC72060-DD7B-4E9B-91B8-8EBDB4B06234}" type="presOf" srcId="{B06F99F5-EFFA-481B-8FE1-8E30C86DE9C8}" destId="{C32A20CF-90A0-4C78-805A-BCA378210F56}" srcOrd="0" destOrd="0" presId="urn:microsoft.com/office/officeart/2005/8/layout/radial4"/>
    <dgm:cxn modelId="{159B3644-2264-4E89-90C8-7448724D91BF}" type="presOf" srcId="{DEE154BB-72C2-44FE-B9F1-7AF943069B02}" destId="{9D313D0E-C795-4293-BD89-B0EAEF53A691}" srcOrd="0" destOrd="0" presId="urn:microsoft.com/office/officeart/2005/8/layout/radial4"/>
    <dgm:cxn modelId="{1FFA327D-BFD8-425B-B6C6-077EB8151547}" srcId="{0AA9BDB0-D969-420B-9884-94D1CC0AFB22}" destId="{B06F99F5-EFFA-481B-8FE1-8E30C86DE9C8}" srcOrd="2" destOrd="0" parTransId="{45D05A2C-DBCB-4583-B526-D86CA360C38F}" sibTransId="{EB32F044-E7C9-4843-A058-CBB0588122C2}"/>
    <dgm:cxn modelId="{9B1AC3EB-5E7D-406C-949B-D19F6E255AE8}" srcId="{1A46AA8E-99FE-4190-B883-8ED5290F7EFD}" destId="{0AA9BDB0-D969-420B-9884-94D1CC0AFB22}" srcOrd="0" destOrd="0" parTransId="{3353E553-1AA8-473A-B755-7D4C6E7178B9}" sibTransId="{E06C7410-6CE4-4521-9AC1-EF825F08FAD0}"/>
    <dgm:cxn modelId="{4038E402-9CBB-489D-A182-1542F7B14877}" srcId="{0AA9BDB0-D969-420B-9884-94D1CC0AFB22}" destId="{9C95D858-D9D3-45F8-843A-A10A07E973B1}" srcOrd="0" destOrd="0" parTransId="{6A6145C0-939E-486F-B3FE-64D5DAD48F3A}" sibTransId="{7A1E3FBF-41E3-42BA-A8EB-7B903CF0CF0A}"/>
    <dgm:cxn modelId="{90FB8206-F540-41F5-9E52-F25D195ED656}" type="presOf" srcId="{A716F663-BABE-4681-BA7D-505E7342D31B}" destId="{BDAA3ED3-DE2D-44FF-8E12-7A6AA818D2FE}" srcOrd="0" destOrd="0" presId="urn:microsoft.com/office/officeart/2005/8/layout/radial4"/>
    <dgm:cxn modelId="{1C38CBAD-E39D-4E14-9D91-7404745D713E}" type="presOf" srcId="{8A447453-00C9-4022-B114-B8AF3D733584}" destId="{071C7BA6-E66F-4AAE-BF43-281481C2539D}" srcOrd="0" destOrd="0" presId="urn:microsoft.com/office/officeart/2005/8/layout/radial4"/>
    <dgm:cxn modelId="{77788D9B-E280-4FF7-A2FF-C18DB41345CB}" type="presOf" srcId="{D931AA15-3586-40BB-9CC2-37AA61D317CC}" destId="{5BE79B3D-D9C3-4E67-A4BB-FB9D87A7D732}" srcOrd="0" destOrd="0" presId="urn:microsoft.com/office/officeart/2005/8/layout/radial4"/>
    <dgm:cxn modelId="{CB8F243F-40AF-4BA3-AE95-141BDE4C7CD2}" srcId="{0AA9BDB0-D969-420B-9884-94D1CC0AFB22}" destId="{1EF90B5D-0239-4753-8657-71B4BD7450E1}" srcOrd="3" destOrd="0" parTransId="{A716F663-BABE-4681-BA7D-505E7342D31B}" sibTransId="{7B0BAA48-A05A-46D8-93D9-7D23AAC800B5}"/>
    <dgm:cxn modelId="{B95EC5A1-2329-4371-A34A-90463ACB56A9}" type="presOf" srcId="{131F9CDF-16BB-4BCB-857C-C47266DC73E2}" destId="{4EC122D3-F099-4E7E-B72F-F7FD32282985}" srcOrd="0" destOrd="0" presId="urn:microsoft.com/office/officeart/2005/8/layout/radial4"/>
    <dgm:cxn modelId="{6695EDB5-FD9A-4DD2-BC1F-345FEE0A208B}" srcId="{0AA9BDB0-D969-420B-9884-94D1CC0AFB22}" destId="{D931AA15-3586-40BB-9CC2-37AA61D317CC}" srcOrd="4" destOrd="0" parTransId="{032B222D-D284-478B-B935-288F051BF386}" sibTransId="{11333128-DF51-431E-A3C1-5FA1AFDFEC3B}"/>
    <dgm:cxn modelId="{63C0430B-EC2D-448E-AED9-D7F32DA6947C}" type="presOf" srcId="{9C95D858-D9D3-45F8-843A-A10A07E973B1}" destId="{F0A42941-1075-4C71-A184-1C3E25812075}" srcOrd="0" destOrd="0" presId="urn:microsoft.com/office/officeart/2005/8/layout/radial4"/>
    <dgm:cxn modelId="{074304E4-DFD7-4635-96A3-D6E89E4F2EB2}" srcId="{0AA9BDB0-D969-420B-9884-94D1CC0AFB22}" destId="{B4CB103B-F126-44DB-8D92-AAE058412FBC}" srcOrd="6" destOrd="0" parTransId="{E9A269E3-C1CA-45A6-AEA5-953BDD76E70E}" sibTransId="{3BBFC5E7-EFAF-419A-8A99-261FBD7D8CBC}"/>
    <dgm:cxn modelId="{53A2F2AB-5CF0-47EA-9DAC-0A3CF3384F5D}" srcId="{0AA9BDB0-D969-420B-9884-94D1CC0AFB22}" destId="{131F9CDF-16BB-4BCB-857C-C47266DC73E2}" srcOrd="5" destOrd="0" parTransId="{8A447453-00C9-4022-B114-B8AF3D733584}" sibTransId="{6BD7CE74-75F1-4F57-B48C-ED3A6BFA92BB}"/>
    <dgm:cxn modelId="{F60A425B-AD82-42B3-8025-02FD7A77365D}" type="presOf" srcId="{E9A269E3-C1CA-45A6-AEA5-953BDD76E70E}" destId="{2F608795-7E41-42E7-B34A-A149315F33BC}" srcOrd="0" destOrd="0" presId="urn:microsoft.com/office/officeart/2005/8/layout/radial4"/>
    <dgm:cxn modelId="{72191A50-AA52-4653-88A0-A6257AE9CA29}" type="presOf" srcId="{6FAC71AC-24CF-47F1-AD9A-45967A131A9F}" destId="{4F116A0B-7F39-493B-8288-2A6BB10AE76F}" srcOrd="0" destOrd="0" presId="urn:microsoft.com/office/officeart/2005/8/layout/radial4"/>
    <dgm:cxn modelId="{B5F3FC52-189B-4794-9EE7-7643ABA1C9B7}" type="presOf" srcId="{1EF90B5D-0239-4753-8657-71B4BD7450E1}" destId="{6231EFA6-E0E7-42DA-97F1-069CC0B115AB}" srcOrd="0" destOrd="0" presId="urn:microsoft.com/office/officeart/2005/8/layout/radial4"/>
    <dgm:cxn modelId="{54203954-7167-431B-BA0A-37704DABE81D}" type="presOf" srcId="{45D05A2C-DBCB-4583-B526-D86CA360C38F}" destId="{55B2C0F1-FFEF-4AD1-AA9A-61FC9053AE7E}" srcOrd="0" destOrd="0" presId="urn:microsoft.com/office/officeart/2005/8/layout/radial4"/>
    <dgm:cxn modelId="{9526BDA2-D912-4AC6-8390-1C24CDB57A84}" type="presOf" srcId="{B4CB103B-F126-44DB-8D92-AAE058412FBC}" destId="{173884B5-5170-4C76-9EFB-E9975B9A6EC5}" srcOrd="0" destOrd="0" presId="urn:microsoft.com/office/officeart/2005/8/layout/radial4"/>
    <dgm:cxn modelId="{7C9AA425-7028-43BC-B1E4-D8B523C3F2DC}" type="presOf" srcId="{032B222D-D284-478B-B935-288F051BF386}" destId="{32ACBA2F-6A21-4C9B-97D7-99FC6831F4C9}" srcOrd="0" destOrd="0" presId="urn:microsoft.com/office/officeart/2005/8/layout/radial4"/>
    <dgm:cxn modelId="{E9110938-2233-47CD-93D0-376DA711022C}" srcId="{0AA9BDB0-D969-420B-9884-94D1CC0AFB22}" destId="{DEE154BB-72C2-44FE-B9F1-7AF943069B02}" srcOrd="1" destOrd="0" parTransId="{6FAC71AC-24CF-47F1-AD9A-45967A131A9F}" sibTransId="{DEF08D21-1FA7-4F01-AAF6-67F5106CDAD8}"/>
    <dgm:cxn modelId="{2444FD04-5C2C-4F7F-B9AF-74F6885EDFE7}" type="presParOf" srcId="{360C374E-6B7B-4BA6-A3E5-160C4FCA034D}" destId="{3956F713-2A29-422F-A73C-EAD98DD06A5B}" srcOrd="0" destOrd="0" presId="urn:microsoft.com/office/officeart/2005/8/layout/radial4"/>
    <dgm:cxn modelId="{62A32F07-BBE4-4AF9-9A84-13C043EA5A91}" type="presParOf" srcId="{360C374E-6B7B-4BA6-A3E5-160C4FCA034D}" destId="{B8D33121-A915-4401-90E7-E712979363F4}" srcOrd="1" destOrd="0" presId="urn:microsoft.com/office/officeart/2005/8/layout/radial4"/>
    <dgm:cxn modelId="{018CE1F8-525F-4C31-862D-7C0CC9DF5382}" type="presParOf" srcId="{360C374E-6B7B-4BA6-A3E5-160C4FCA034D}" destId="{F0A42941-1075-4C71-A184-1C3E25812075}" srcOrd="2" destOrd="0" presId="urn:microsoft.com/office/officeart/2005/8/layout/radial4"/>
    <dgm:cxn modelId="{59FDB8E9-AC14-4914-AA52-EF57506EA591}" type="presParOf" srcId="{360C374E-6B7B-4BA6-A3E5-160C4FCA034D}" destId="{4F116A0B-7F39-493B-8288-2A6BB10AE76F}" srcOrd="3" destOrd="0" presId="urn:microsoft.com/office/officeart/2005/8/layout/radial4"/>
    <dgm:cxn modelId="{A8D0DE7D-0569-4ABC-8459-B7E6806275D2}" type="presParOf" srcId="{360C374E-6B7B-4BA6-A3E5-160C4FCA034D}" destId="{9D313D0E-C795-4293-BD89-B0EAEF53A691}" srcOrd="4" destOrd="0" presId="urn:microsoft.com/office/officeart/2005/8/layout/radial4"/>
    <dgm:cxn modelId="{227C26C9-9EA8-4914-9218-9E91EA185A87}" type="presParOf" srcId="{360C374E-6B7B-4BA6-A3E5-160C4FCA034D}" destId="{55B2C0F1-FFEF-4AD1-AA9A-61FC9053AE7E}" srcOrd="5" destOrd="0" presId="urn:microsoft.com/office/officeart/2005/8/layout/radial4"/>
    <dgm:cxn modelId="{1EB686CB-F4E3-4FCF-B639-69E6A97B883A}" type="presParOf" srcId="{360C374E-6B7B-4BA6-A3E5-160C4FCA034D}" destId="{C32A20CF-90A0-4C78-805A-BCA378210F56}" srcOrd="6" destOrd="0" presId="urn:microsoft.com/office/officeart/2005/8/layout/radial4"/>
    <dgm:cxn modelId="{A4FE4FD9-96F9-4B1D-A17D-156B69FE46C7}" type="presParOf" srcId="{360C374E-6B7B-4BA6-A3E5-160C4FCA034D}" destId="{BDAA3ED3-DE2D-44FF-8E12-7A6AA818D2FE}" srcOrd="7" destOrd="0" presId="urn:microsoft.com/office/officeart/2005/8/layout/radial4"/>
    <dgm:cxn modelId="{717F20E4-B02A-4914-B610-D03556CA0EDD}" type="presParOf" srcId="{360C374E-6B7B-4BA6-A3E5-160C4FCA034D}" destId="{6231EFA6-E0E7-42DA-97F1-069CC0B115AB}" srcOrd="8" destOrd="0" presId="urn:microsoft.com/office/officeart/2005/8/layout/radial4"/>
    <dgm:cxn modelId="{306B1083-8268-4C05-BF4B-6EDCA7628913}" type="presParOf" srcId="{360C374E-6B7B-4BA6-A3E5-160C4FCA034D}" destId="{32ACBA2F-6A21-4C9B-97D7-99FC6831F4C9}" srcOrd="9" destOrd="0" presId="urn:microsoft.com/office/officeart/2005/8/layout/radial4"/>
    <dgm:cxn modelId="{0C0942C6-A657-4496-8E10-F37611C97B3E}" type="presParOf" srcId="{360C374E-6B7B-4BA6-A3E5-160C4FCA034D}" destId="{5BE79B3D-D9C3-4E67-A4BB-FB9D87A7D732}" srcOrd="10" destOrd="0" presId="urn:microsoft.com/office/officeart/2005/8/layout/radial4"/>
    <dgm:cxn modelId="{A2462D8E-8B35-4ED4-AF48-4EAC9D3ACC3F}" type="presParOf" srcId="{360C374E-6B7B-4BA6-A3E5-160C4FCA034D}" destId="{071C7BA6-E66F-4AAE-BF43-281481C2539D}" srcOrd="11" destOrd="0" presId="urn:microsoft.com/office/officeart/2005/8/layout/radial4"/>
    <dgm:cxn modelId="{2D39ED95-3D58-4D77-BADD-090C2ADDD329}" type="presParOf" srcId="{360C374E-6B7B-4BA6-A3E5-160C4FCA034D}" destId="{4EC122D3-F099-4E7E-B72F-F7FD32282985}" srcOrd="12" destOrd="0" presId="urn:microsoft.com/office/officeart/2005/8/layout/radial4"/>
    <dgm:cxn modelId="{BEABBA5A-B1B5-4B23-A054-925B124B5308}" type="presParOf" srcId="{360C374E-6B7B-4BA6-A3E5-160C4FCA034D}" destId="{2F608795-7E41-42E7-B34A-A149315F33BC}" srcOrd="13" destOrd="0" presId="urn:microsoft.com/office/officeart/2005/8/layout/radial4"/>
    <dgm:cxn modelId="{361F4AC4-5A25-492C-9C14-1EF260A4B4D7}" type="presParOf" srcId="{360C374E-6B7B-4BA6-A3E5-160C4FCA034D}" destId="{173884B5-5170-4C76-9EFB-E9975B9A6EC5}" srcOrd="14" destOrd="0" presId="urn:microsoft.com/office/officeart/2005/8/layout/radial4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050291" y="-472648"/>
          <a:ext cx="3661856" cy="3661856"/>
        </a:xfrm>
        <a:prstGeom prst="blockArc">
          <a:avLst>
            <a:gd name="adj1" fmla="val 18900000"/>
            <a:gd name="adj2" fmla="val 2700000"/>
            <a:gd name="adj3" fmla="val 59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A21D8-BD1F-456F-9A99-440F74E73C97}">
      <dsp:nvSpPr>
        <dsp:cNvPr id="0" name=""/>
        <dsp:cNvSpPr/>
      </dsp:nvSpPr>
      <dsp:spPr>
        <a:xfrm>
          <a:off x="499371" y="388087"/>
          <a:ext cx="2855432" cy="776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1600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文本显示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99371" y="388087"/>
        <a:ext cx="2855432" cy="776066"/>
      </dsp:txXfrm>
    </dsp:sp>
    <dsp:sp modelId="{CE740109-A4D7-4E81-ABD0-9518AF64FF93}">
      <dsp:nvSpPr>
        <dsp:cNvPr id="0" name=""/>
        <dsp:cNvSpPr/>
      </dsp:nvSpPr>
      <dsp:spPr>
        <a:xfrm>
          <a:off x="14329" y="291079"/>
          <a:ext cx="970083" cy="9700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9B5A2-2916-463E-8D44-C16D2EF2D27D}">
      <dsp:nvSpPr>
        <dsp:cNvPr id="0" name=""/>
        <dsp:cNvSpPr/>
      </dsp:nvSpPr>
      <dsp:spPr>
        <a:xfrm>
          <a:off x="499371" y="1552405"/>
          <a:ext cx="2855432" cy="776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1600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文本显示实验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99371" y="1552405"/>
        <a:ext cx="2855432" cy="776066"/>
      </dsp:txXfrm>
    </dsp:sp>
    <dsp:sp modelId="{1ABE96DC-0716-4BAC-9D52-6A0550E74620}">
      <dsp:nvSpPr>
        <dsp:cNvPr id="0" name=""/>
        <dsp:cNvSpPr/>
      </dsp:nvSpPr>
      <dsp:spPr>
        <a:xfrm>
          <a:off x="14329" y="1455397"/>
          <a:ext cx="970083" cy="9700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>
                <a:ea typeface="苹方 常规" pitchFamily="34" charset="-122"/>
              </a:rPr>
              <a:pPr/>
              <a:t>2020/3/12</a:t>
            </a:fld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>
                <a:ea typeface="苹方 常规" pitchFamily="34" charset="-122"/>
              </a:rPr>
              <a:pPr/>
              <a:t>‹#›</a:t>
            </a:fld>
            <a:endParaRPr lang="zh-CN" altLang="en-US" dirty="0">
              <a:ea typeface="苹方 常规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苹方 常规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苹方 常规" pitchFamily="34" charset="-122"/>
              </a:defRPr>
            </a:lvl1pPr>
          </a:lstStyle>
          <a:p>
            <a:fld id="{E00117C1-E066-4E5E-955A-4C1A7D630DE0}" type="datetimeFigureOut">
              <a:rPr lang="zh-CN" altLang="en-US" smtClean="0"/>
              <a:pPr/>
              <a:t>2020/3/12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苹方 常规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苹方 常规" pitchFamily="34" charset="-122"/>
              </a:defRPr>
            </a:lvl1pPr>
          </a:lstStyle>
          <a:p>
            <a:fld id="{4C45946E-CFD3-46D9-87A1-2CA7EE0F856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4908114"/>
            <a:ext cx="1000800" cy="995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15272" y="500042"/>
            <a:ext cx="142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Linux</a:t>
            </a:r>
          </a:p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80000" y="460003"/>
            <a:ext cx="2488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苹方 常规" pitchFamily="34" charset="-122"/>
                <a:ea typeface="苹方 常规" pitchFamily="34" charset="-122"/>
              </a:rPr>
              <a:t>Linux</a:t>
            </a:r>
            <a:r>
              <a:rPr lang="zh-CN" altLang="en-US" sz="2800" dirty="0" smtClean="0">
                <a:latin typeface="苹方 常规" pitchFamily="34" charset="-122"/>
                <a:ea typeface="苹方 常规" pitchFamily="34" charset="-122"/>
              </a:rPr>
              <a:t>文件目录</a:t>
            </a:r>
            <a:endParaRPr lang="zh-CN" altLang="en-US" sz="2800" dirty="0">
              <a:latin typeface="苹方 常规" pitchFamily="34" charset="-122"/>
              <a:ea typeface="苹方 常规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1517" y="601433"/>
            <a:ext cx="413446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苹方 常规" pitchFamily="34" charset="-122"/>
                <a:ea typeface="苹方 常规" pitchFamily="34" charset="-122"/>
              </a:rPr>
              <a:t>[</a:t>
            </a:r>
            <a:r>
              <a:rPr lang="zh-CN" altLang="en-US" sz="2000" dirty="0">
                <a:latin typeface="苹方 常规" pitchFamily="34" charset="-122"/>
                <a:ea typeface="苹方 常规" pitchFamily="34" charset="-122"/>
              </a:rPr>
              <a:t>野火</a:t>
            </a:r>
            <a:r>
              <a:rPr lang="en-US" altLang="zh-CN" sz="2000" dirty="0" smtClean="0">
                <a:latin typeface="苹方 常规" pitchFamily="34" charset="-122"/>
                <a:ea typeface="苹方 常规" pitchFamily="34" charset="-122"/>
              </a:rPr>
              <a:t>]《i.MX</a:t>
            </a:r>
            <a:r>
              <a:rPr lang="en-US" altLang="zh-CN" sz="2000" baseline="0" dirty="0" smtClean="0">
                <a:latin typeface="苹方 常规" pitchFamily="34" charset="-122"/>
                <a:ea typeface="苹方 常规" pitchFamily="34" charset="-122"/>
              </a:rPr>
              <a:t> Linux</a:t>
            </a:r>
            <a:r>
              <a:rPr lang="zh-CN" altLang="en-US" sz="2000" baseline="0" dirty="0" smtClean="0">
                <a:latin typeface="苹方 常规" pitchFamily="34" charset="-122"/>
                <a:ea typeface="苹方 常规" pitchFamily="34" charset="-122"/>
              </a:rPr>
              <a:t>开发实战指南</a:t>
            </a:r>
            <a:r>
              <a:rPr lang="en-US" altLang="zh-CN" sz="2000" dirty="0" smtClean="0">
                <a:latin typeface="苹方 常规" pitchFamily="34" charset="-122"/>
                <a:ea typeface="苹方 常规" pitchFamily="34" charset="-122"/>
              </a:rPr>
              <a:t>》</a:t>
            </a:r>
            <a:endParaRPr lang="zh-CN" altLang="en-US" sz="2000" dirty="0">
              <a:latin typeface="苹方 常规" pitchFamily="34" charset="-122"/>
              <a:ea typeface="苹方 常规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7715272" y="500042"/>
            <a:ext cx="142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Linux</a:t>
            </a:r>
          </a:p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80000" y="460003"/>
            <a:ext cx="3565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苹方 常规" pitchFamily="34" charset="-122"/>
                <a:ea typeface="苹方 常规" pitchFamily="34" charset="-122"/>
              </a:rPr>
              <a:t>为什么学习</a:t>
            </a:r>
            <a:r>
              <a:rPr lang="en-US" altLang="zh-CN" sz="2800" dirty="0" smtClean="0">
                <a:latin typeface="苹方 常规" pitchFamily="34" charset="-122"/>
                <a:ea typeface="苹方 常规" pitchFamily="34" charset="-122"/>
              </a:rPr>
              <a:t>Linux</a:t>
            </a:r>
            <a:r>
              <a:rPr lang="zh-CN" altLang="en-US" sz="2800" dirty="0" smtClean="0">
                <a:latin typeface="苹方 常规" pitchFamily="34" charset="-122"/>
                <a:ea typeface="苹方 常规" pitchFamily="34" charset="-122"/>
              </a:rPr>
              <a:t>开发</a:t>
            </a:r>
            <a:endParaRPr lang="zh-CN" altLang="en-US" sz="2800" dirty="0">
              <a:latin typeface="苹方 常规" pitchFamily="34" charset="-122"/>
              <a:ea typeface="苹方 常规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diagramLayout" Target="../diagrams/layout2.xml"/><Relationship Id="rId7" Type="http://schemas.openxmlformats.org/officeDocument/2006/relationships/diagramLayout" Target="../diagrams/layout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Colors" Target="../diagrams/colors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6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苹方 常规" pitchFamily="34" charset="-122"/>
              <a:ea typeface="苹方 常规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en-US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Linux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文件目录介绍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苹方 常规" pitchFamily="34" charset="-122"/>
              <a:ea typeface="苹方 常规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1153" y="14127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苹方 常规" pitchFamily="34" charset="-122"/>
                <a:ea typeface="苹方 常规" pitchFamily="34" charset="-122"/>
              </a:rPr>
              <a:t>主讲内容</a:t>
            </a:r>
            <a:endParaRPr lang="zh-CN" altLang="en-US" sz="4400" dirty="0">
              <a:latin typeface="苹方 常规" pitchFamily="34" charset="-122"/>
              <a:ea typeface="苹方 常规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xmlns="" val="3111853868"/>
              </p:ext>
            </p:extLst>
          </p:nvPr>
        </p:nvGraphicFramePr>
        <p:xfrm>
          <a:off x="2887432" y="2420888"/>
          <a:ext cx="3756269" cy="271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194750" y="2972570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苹方 常规" pitchFamily="34" charset="-122"/>
                <a:ea typeface="苹方 常规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苹方 常规" pitchFamily="34" charset="-122"/>
              <a:ea typeface="苹方 常规" pitchFamily="34" charset="-122"/>
              <a:cs typeface="阿里巴巴普惠体 Medium" pitchFamily="18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94748" y="4124697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苹方 常规" pitchFamily="34" charset="-122"/>
                <a:ea typeface="苹方 常规" pitchFamily="34" charset="-122"/>
                <a:cs typeface="阿里巴巴普惠体 Medium" pitchFamily="18" charset="-122"/>
              </a:rPr>
              <a:t>2.</a:t>
            </a:r>
            <a:endParaRPr lang="zh-CN" altLang="en-US" sz="2400" dirty="0">
              <a:solidFill>
                <a:srgbClr val="4F81BD"/>
              </a:solidFill>
              <a:latin typeface="苹方 常规" pitchFamily="34" charset="-122"/>
              <a:ea typeface="苹方 常规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000" y="1267200"/>
            <a:ext cx="3966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苹方 常规" pitchFamily="34" charset="-122"/>
                <a:ea typeface="苹方 常规" pitchFamily="34" charset="-122"/>
              </a:rPr>
              <a:t>1. </a:t>
            </a:r>
            <a:r>
              <a:rPr lang="zh-CN" altLang="en-US" sz="3600" dirty="0" smtClean="0">
                <a:latin typeface="苹方 常规" pitchFamily="34" charset="-122"/>
                <a:ea typeface="苹方 常规" pitchFamily="34" charset="-122"/>
              </a:rPr>
              <a:t>家目录和根目录</a:t>
            </a:r>
            <a:endParaRPr lang="zh-CN" altLang="en-US" sz="3600" dirty="0">
              <a:latin typeface="苹方 常规" pitchFamily="34" charset="-122"/>
              <a:ea typeface="苹方 常规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28662" y="2000240"/>
          <a:ext cx="7929618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812"/>
                <a:gridCol w="610580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目录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目录放置的内容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/bin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存放系统命令的目录，如命令 </a:t>
                      </a:r>
                      <a:r>
                        <a:rPr lang="en-US" altLang="zh-CN" dirty="0" smtClean="0"/>
                        <a:t>cat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cp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err="1" smtClean="0"/>
                        <a:t>mkdir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/boot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存放开机启动过程所需的文件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/dev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所有设备文件的目录（如声卡、硬盘、光驱）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/etc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系统的主要配置文件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/home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用户家目录数据的存放目录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/lib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存放 </a:t>
                      </a:r>
                      <a:r>
                        <a:rPr lang="en-US" altLang="zh-CN" dirty="0" err="1" smtClean="0"/>
                        <a:t>sbin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和 </a:t>
                      </a:r>
                      <a:r>
                        <a:rPr lang="en-US" altLang="zh-CN" dirty="0" smtClean="0"/>
                        <a:t>bin </a:t>
                      </a:r>
                      <a:r>
                        <a:rPr lang="zh-CN" altLang="en-US" dirty="0" smtClean="0"/>
                        <a:t>目录下命令所需的库文件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/lib32/lib64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存放二进制函数库，支持 </a:t>
                      </a:r>
                      <a:r>
                        <a:rPr lang="en-US" altLang="zh-CN" dirty="0" smtClean="0"/>
                        <a:t>32 </a:t>
                      </a:r>
                      <a:r>
                        <a:rPr lang="zh-CN" altLang="en-US" dirty="0" smtClean="0"/>
                        <a:t>位</a:t>
                      </a:r>
                      <a:r>
                        <a:rPr lang="en-US" altLang="zh-CN" dirty="0" smtClean="0"/>
                        <a:t>/64</a:t>
                      </a:r>
                      <a:r>
                        <a:rPr lang="zh-CN" altLang="en-US" dirty="0" smtClean="0"/>
                        <a:t>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lost+found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(EXT3/4 )</a:t>
                      </a:r>
                      <a:r>
                        <a:rPr lang="zh-CN" altLang="en-US" dirty="0" smtClean="0"/>
                        <a:t>当软件奔溃或非法退出时，会产生一些记录文件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/media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用于挂载光盘，软盘和 </a:t>
                      </a:r>
                      <a:r>
                        <a:rPr lang="en-US" altLang="zh-CN" dirty="0" smtClean="0"/>
                        <a:t>DVD</a:t>
                      </a:r>
                      <a:r>
                        <a:rPr lang="zh-CN" altLang="en-US" dirty="0" smtClean="0"/>
                        <a:t>等多媒体设备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mnt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用于临时挂载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6016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000" y="1267200"/>
            <a:ext cx="3966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苹方 常规" pitchFamily="34" charset="-122"/>
                <a:ea typeface="苹方 常规" pitchFamily="34" charset="-122"/>
              </a:rPr>
              <a:t>1. </a:t>
            </a:r>
            <a:r>
              <a:rPr lang="zh-CN" altLang="en-US" sz="3600" dirty="0" smtClean="0">
                <a:latin typeface="苹方 常规" pitchFamily="34" charset="-122"/>
                <a:ea typeface="苹方 常规" pitchFamily="34" charset="-122"/>
              </a:rPr>
              <a:t>家目录和根目录</a:t>
            </a:r>
            <a:endParaRPr lang="zh-CN" altLang="en-US" sz="3600" dirty="0">
              <a:latin typeface="苹方 常规" pitchFamily="34" charset="-122"/>
              <a:ea typeface="苹方 常规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57224" y="2000240"/>
          <a:ext cx="707236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40"/>
                <a:gridCol w="49292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目录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目录放置的内容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/opt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第三方软件安装存放目录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/proc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进程及内核信息存放目录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/root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root</a:t>
                      </a:r>
                      <a:r>
                        <a:rPr lang="zh-CN" altLang="en-US" dirty="0" smtClean="0"/>
                        <a:t>用户的家目录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/run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存储系统启动以来的信息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sbin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root</a:t>
                      </a:r>
                      <a:r>
                        <a:rPr lang="zh-CN" altLang="en-US" dirty="0" smtClean="0"/>
                        <a:t>用户使用的命令存放目录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srv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一些网络服务所需要的数据文件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/sys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用于记录 </a:t>
                      </a:r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与系统硬件的相关信息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tmp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程序运行时产生的临时文件存放目录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usr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系统存放程序的目录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var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存放内容常变动的文件目录，如系统日志文件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6016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000" y="1267200"/>
            <a:ext cx="4427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苹方 常规" pitchFamily="34" charset="-122"/>
                <a:ea typeface="苹方 常规" pitchFamily="34" charset="-122"/>
              </a:rPr>
              <a:t>2. </a:t>
            </a:r>
            <a:r>
              <a:rPr lang="zh-CN" altLang="en-US" sz="3600" dirty="0" smtClean="0">
                <a:latin typeface="苹方 常规" pitchFamily="34" charset="-122"/>
                <a:ea typeface="苹方 常规" pitchFamily="34" charset="-122"/>
              </a:rPr>
              <a:t>文件类型和扩展名</a:t>
            </a:r>
            <a:endParaRPr lang="zh-CN" altLang="en-US" sz="3600" dirty="0"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8992" y="5429264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苹方 常规" pitchFamily="34" charset="-122"/>
                <a:ea typeface="苹方 常规" pitchFamily="34" charset="-122"/>
              </a:rPr>
              <a:t>Linux</a:t>
            </a:r>
            <a:r>
              <a:rPr lang="zh-CN" altLang="en-US" dirty="0" smtClean="0">
                <a:latin typeface="苹方 常规" pitchFamily="34" charset="-122"/>
                <a:ea typeface="苹方 常规" pitchFamily="34" charset="-122"/>
              </a:rPr>
              <a:t>中一切皆文件</a:t>
            </a:r>
            <a:endParaRPr lang="zh-CN" altLang="en-US" dirty="0">
              <a:latin typeface="苹方 常规" pitchFamily="34" charset="-122"/>
              <a:ea typeface="苹方 常规" pitchFamily="34" charset="-122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714348" y="2214554"/>
          <a:ext cx="3429024" cy="2500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图示 7"/>
          <p:cNvGraphicFramePr/>
          <p:nvPr/>
        </p:nvGraphicFramePr>
        <p:xfrm>
          <a:off x="5000628" y="1857364"/>
          <a:ext cx="3643338" cy="3357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xmlns="" val="16418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苹方 常规" pitchFamily="34" charset="-122"/>
                <a:ea typeface="苹方 常规" pitchFamily="34" charset="-122"/>
              </a:rPr>
              <a:t>谢谢</a:t>
            </a:r>
            <a:endParaRPr lang="zh-CN" altLang="en-US" sz="2800" dirty="0"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xmlns="" val="2080361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5305</TotalTime>
  <Words>291</Words>
  <Application>Microsoft Office PowerPoint</Application>
  <PresentationFormat>全屏显示(4:3)</PresentationFormat>
  <Paragraphs>72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1_Office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106</cp:revision>
  <dcterms:modified xsi:type="dcterms:W3CDTF">2020-03-12T09:41:28Z</dcterms:modified>
</cp:coreProperties>
</file>