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用户与用户组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文件权限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FF15A-C6E3-46B8-9FE6-D52D06C6EA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EF425F-99D2-4CF3-A51A-1AB21AC6423B}">
      <dgm:prSet phldrT="[文本]"/>
      <dgm:spPr/>
      <dgm:t>
        <a:bodyPr/>
        <a:lstStyle/>
        <a:p>
          <a:r>
            <a:rPr lang="zh-CN" altLang="en-US" dirty="0" smtClean="0"/>
            <a:t>用户账号添加、删除、修改</a:t>
          </a:r>
          <a:endParaRPr lang="zh-CN" altLang="en-US" dirty="0"/>
        </a:p>
      </dgm:t>
    </dgm:pt>
    <dgm:pt modelId="{38759750-580B-4A5C-BEF4-709977ED086D}" type="parTrans" cxnId="{624C4D11-9EDB-4C8D-9F49-B1093AE18159}">
      <dgm:prSet/>
      <dgm:spPr/>
      <dgm:t>
        <a:bodyPr/>
        <a:lstStyle/>
        <a:p>
          <a:endParaRPr lang="zh-CN" altLang="en-US"/>
        </a:p>
      </dgm:t>
    </dgm:pt>
    <dgm:pt modelId="{D4C15F43-5F59-4AD1-907F-9C0185803CF2}" type="sibTrans" cxnId="{624C4D11-9EDB-4C8D-9F49-B1093AE18159}">
      <dgm:prSet/>
      <dgm:spPr/>
      <dgm:t>
        <a:bodyPr/>
        <a:lstStyle/>
        <a:p>
          <a:endParaRPr lang="zh-CN" altLang="en-US"/>
        </a:p>
      </dgm:t>
    </dgm:pt>
    <dgm:pt modelId="{49238F67-3E76-42CB-A1C1-2D3E4AABEC51}">
      <dgm:prSet phldrT="[文本]"/>
      <dgm:spPr/>
      <dgm:t>
        <a:bodyPr/>
        <a:lstStyle/>
        <a:p>
          <a:r>
            <a:rPr lang="zh-CN" altLang="en-US" dirty="0" smtClean="0"/>
            <a:t>用户密码的管理</a:t>
          </a:r>
          <a:endParaRPr lang="zh-CN" altLang="en-US" dirty="0"/>
        </a:p>
      </dgm:t>
    </dgm:pt>
    <dgm:pt modelId="{5793B8B7-0280-4E2B-AB97-B6F7CE40E3B4}" type="parTrans" cxnId="{0E261D98-11CB-4C2E-B161-1ACEFBB661BA}">
      <dgm:prSet/>
      <dgm:spPr/>
      <dgm:t>
        <a:bodyPr/>
        <a:lstStyle/>
        <a:p>
          <a:endParaRPr lang="zh-CN" altLang="en-US"/>
        </a:p>
      </dgm:t>
    </dgm:pt>
    <dgm:pt modelId="{CF6B8CEC-6F76-48E7-AB50-252DFD07BB1C}" type="sibTrans" cxnId="{0E261D98-11CB-4C2E-B161-1ACEFBB661BA}">
      <dgm:prSet/>
      <dgm:spPr/>
      <dgm:t>
        <a:bodyPr/>
        <a:lstStyle/>
        <a:p>
          <a:endParaRPr lang="zh-CN" altLang="en-US"/>
        </a:p>
      </dgm:t>
    </dgm:pt>
    <dgm:pt modelId="{71BA5F32-6ADD-45F8-96C8-AB7307D012DB}">
      <dgm:prSet phldrT="[文本]"/>
      <dgm:spPr/>
      <dgm:t>
        <a:bodyPr/>
        <a:lstStyle/>
        <a:p>
          <a:r>
            <a:rPr lang="zh-CN" altLang="en-US" dirty="0" smtClean="0"/>
            <a:t>用户组的管理</a:t>
          </a:r>
          <a:endParaRPr lang="zh-CN" altLang="en-US" dirty="0"/>
        </a:p>
      </dgm:t>
    </dgm:pt>
    <dgm:pt modelId="{BF9DA89E-1FA3-492F-98B8-FD8C6687DC15}" type="parTrans" cxnId="{2221963E-47AD-480F-9C9A-33385087B194}">
      <dgm:prSet/>
      <dgm:spPr/>
      <dgm:t>
        <a:bodyPr/>
        <a:lstStyle/>
        <a:p>
          <a:endParaRPr lang="zh-CN" altLang="en-US"/>
        </a:p>
      </dgm:t>
    </dgm:pt>
    <dgm:pt modelId="{3250AFEA-D5B0-4F0F-B5FD-DF62100D58FE}" type="sibTrans" cxnId="{2221963E-47AD-480F-9C9A-33385087B194}">
      <dgm:prSet/>
      <dgm:spPr/>
      <dgm:t>
        <a:bodyPr/>
        <a:lstStyle/>
        <a:p>
          <a:endParaRPr lang="zh-CN" altLang="en-US"/>
        </a:p>
      </dgm:t>
    </dgm:pt>
    <dgm:pt modelId="{9E7A9DF1-8AA9-4DD4-99E1-D495FA09F91D}" type="pres">
      <dgm:prSet presAssocID="{89AFF15A-C6E3-46B8-9FE6-D52D06C6EA3B}" presName="linear" presStyleCnt="0">
        <dgm:presLayoutVars>
          <dgm:animLvl val="lvl"/>
          <dgm:resizeHandles val="exact"/>
        </dgm:presLayoutVars>
      </dgm:prSet>
      <dgm:spPr/>
    </dgm:pt>
    <dgm:pt modelId="{86A627A3-6A4D-461B-AAE7-815947E96665}" type="pres">
      <dgm:prSet presAssocID="{A2EF425F-99D2-4CF3-A51A-1AB21AC6423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5C998-34D5-4115-951E-8D0537A6FD8E}" type="pres">
      <dgm:prSet presAssocID="{D4C15F43-5F59-4AD1-907F-9C0185803CF2}" presName="spacer" presStyleCnt="0"/>
      <dgm:spPr/>
    </dgm:pt>
    <dgm:pt modelId="{A055BF6C-35D3-444C-8ECC-11EA11150D31}" type="pres">
      <dgm:prSet presAssocID="{49238F67-3E76-42CB-A1C1-2D3E4AABEC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10C87-2FC0-4CF1-91A7-36C1936E1471}" type="pres">
      <dgm:prSet presAssocID="{CF6B8CEC-6F76-48E7-AB50-252DFD07BB1C}" presName="spacer" presStyleCnt="0"/>
      <dgm:spPr/>
    </dgm:pt>
    <dgm:pt modelId="{15BCE809-AE4C-4EE6-9C6C-D8CCEE76F9EA}" type="pres">
      <dgm:prSet presAssocID="{71BA5F32-6ADD-45F8-96C8-AB7307D012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21963E-47AD-480F-9C9A-33385087B194}" srcId="{89AFF15A-C6E3-46B8-9FE6-D52D06C6EA3B}" destId="{71BA5F32-6ADD-45F8-96C8-AB7307D012DB}" srcOrd="2" destOrd="0" parTransId="{BF9DA89E-1FA3-492F-98B8-FD8C6687DC15}" sibTransId="{3250AFEA-D5B0-4F0F-B5FD-DF62100D58FE}"/>
    <dgm:cxn modelId="{B5F488AA-25A4-4CF6-B17A-90E3165C3784}" type="presOf" srcId="{89AFF15A-C6E3-46B8-9FE6-D52D06C6EA3B}" destId="{9E7A9DF1-8AA9-4DD4-99E1-D495FA09F91D}" srcOrd="0" destOrd="0" presId="urn:microsoft.com/office/officeart/2005/8/layout/vList2"/>
    <dgm:cxn modelId="{F9E285EB-0A24-46AF-B7CF-F088802B51AC}" type="presOf" srcId="{A2EF425F-99D2-4CF3-A51A-1AB21AC6423B}" destId="{86A627A3-6A4D-461B-AAE7-815947E96665}" srcOrd="0" destOrd="0" presId="urn:microsoft.com/office/officeart/2005/8/layout/vList2"/>
    <dgm:cxn modelId="{A509AF09-55F1-400A-BD14-5325F2C5474A}" type="presOf" srcId="{71BA5F32-6ADD-45F8-96C8-AB7307D012DB}" destId="{15BCE809-AE4C-4EE6-9C6C-D8CCEE76F9EA}" srcOrd="0" destOrd="0" presId="urn:microsoft.com/office/officeart/2005/8/layout/vList2"/>
    <dgm:cxn modelId="{B8CDC22C-38BC-433C-A1DA-179BA55986F0}" type="presOf" srcId="{49238F67-3E76-42CB-A1C1-2D3E4AABEC51}" destId="{A055BF6C-35D3-444C-8ECC-11EA11150D31}" srcOrd="0" destOrd="0" presId="urn:microsoft.com/office/officeart/2005/8/layout/vList2"/>
    <dgm:cxn modelId="{624C4D11-9EDB-4C8D-9F49-B1093AE18159}" srcId="{89AFF15A-C6E3-46B8-9FE6-D52D06C6EA3B}" destId="{A2EF425F-99D2-4CF3-A51A-1AB21AC6423B}" srcOrd="0" destOrd="0" parTransId="{38759750-580B-4A5C-BEF4-709977ED086D}" sibTransId="{D4C15F43-5F59-4AD1-907F-9C0185803CF2}"/>
    <dgm:cxn modelId="{0E261D98-11CB-4C2E-B161-1ACEFBB661BA}" srcId="{89AFF15A-C6E3-46B8-9FE6-D52D06C6EA3B}" destId="{49238F67-3E76-42CB-A1C1-2D3E4AABEC51}" srcOrd="1" destOrd="0" parTransId="{5793B8B7-0280-4E2B-AB97-B6F7CE40E3B4}" sibTransId="{CF6B8CEC-6F76-48E7-AB50-252DFD07BB1C}"/>
    <dgm:cxn modelId="{323ADB12-6AD5-47C8-8EA6-A1B60321139B}" type="presParOf" srcId="{9E7A9DF1-8AA9-4DD4-99E1-D495FA09F91D}" destId="{86A627A3-6A4D-461B-AAE7-815947E96665}" srcOrd="0" destOrd="0" presId="urn:microsoft.com/office/officeart/2005/8/layout/vList2"/>
    <dgm:cxn modelId="{B1945A7A-3AFF-4B1E-AADB-57C816440390}" type="presParOf" srcId="{9E7A9DF1-8AA9-4DD4-99E1-D495FA09F91D}" destId="{8765C998-34D5-4115-951E-8D0537A6FD8E}" srcOrd="1" destOrd="0" presId="urn:microsoft.com/office/officeart/2005/8/layout/vList2"/>
    <dgm:cxn modelId="{DD38CBB4-B422-40F3-A10D-900D0A6B962F}" type="presParOf" srcId="{9E7A9DF1-8AA9-4DD4-99E1-D495FA09F91D}" destId="{A055BF6C-35D3-444C-8ECC-11EA11150D31}" srcOrd="2" destOrd="0" presId="urn:microsoft.com/office/officeart/2005/8/layout/vList2"/>
    <dgm:cxn modelId="{4BE31CE2-5872-487D-A4E4-92EC1DDEE4A8}" type="presParOf" srcId="{9E7A9DF1-8AA9-4DD4-99E1-D495FA09F91D}" destId="{5DD10C87-2FC0-4CF1-91A7-36C1936E1471}" srcOrd="3" destOrd="0" presId="urn:microsoft.com/office/officeart/2005/8/layout/vList2"/>
    <dgm:cxn modelId="{3DDF579F-92AA-4F77-B994-B27E4BD7EAC5}" type="presParOf" srcId="{9E7A9DF1-8AA9-4DD4-99E1-D495FA09F91D}" destId="{15BCE809-AE4C-4EE6-9C6C-D8CCEE76F9EA}" srcOrd="4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用户组与文件权限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用户组与文件权限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用户和用户组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2643182"/>
          <a:ext cx="4405322" cy="210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文件权限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8" y="2714620"/>
          <a:ext cx="6357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96"/>
                <a:gridCol w="1589496"/>
                <a:gridCol w="1589496"/>
                <a:gridCol w="15894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文件类型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用户权限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用户组权限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其他用户权限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第</a:t>
                      </a:r>
                      <a:r>
                        <a:rPr lang="en-US" altLang="zh-CN" dirty="0" smtClean="0">
                          <a:latin typeface="+mn-lt"/>
                        </a:rPr>
                        <a:t>0</a:t>
                      </a:r>
                      <a:r>
                        <a:rPr lang="zh-CN" altLang="en-US" dirty="0" smtClean="0">
                          <a:latin typeface="+mn-lt"/>
                        </a:rPr>
                        <a:t>位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</a:rPr>
                        <a:t>第</a:t>
                      </a:r>
                      <a:r>
                        <a:rPr lang="en-US" altLang="zh-CN" dirty="0" smtClean="0">
                          <a:latin typeface="+mn-lt"/>
                        </a:rPr>
                        <a:t>1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2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3</a:t>
                      </a:r>
                      <a:r>
                        <a:rPr lang="zh-CN" altLang="en-US" dirty="0" smtClean="0">
                          <a:latin typeface="+mn-lt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第</a:t>
                      </a:r>
                      <a:r>
                        <a:rPr lang="en-US" altLang="zh-CN" dirty="0" smtClean="0">
                          <a:latin typeface="+mn-lt"/>
                        </a:rPr>
                        <a:t>4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5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6</a:t>
                      </a:r>
                      <a:r>
                        <a:rPr lang="zh-CN" altLang="en-US" dirty="0" smtClean="0">
                          <a:latin typeface="+mn-lt"/>
                        </a:rPr>
                        <a:t>位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第</a:t>
                      </a:r>
                      <a:r>
                        <a:rPr lang="en-US" altLang="zh-CN" dirty="0" smtClean="0">
                          <a:latin typeface="+mn-lt"/>
                        </a:rPr>
                        <a:t>7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8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9</a:t>
                      </a:r>
                      <a:r>
                        <a:rPr lang="zh-CN" altLang="en-US" dirty="0" smtClean="0">
                          <a:latin typeface="+mn-lt"/>
                        </a:rPr>
                        <a:t>位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d:</a:t>
                      </a:r>
                      <a:r>
                        <a:rPr lang="zh-CN" altLang="en-US" dirty="0" smtClean="0">
                          <a:latin typeface="+mn-lt"/>
                        </a:rPr>
                        <a:t>目录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   r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w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x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    r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w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x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    </a:t>
                      </a:r>
                      <a:r>
                        <a:rPr lang="en-US" altLang="zh-CN" dirty="0" smtClean="0">
                          <a:latin typeface="+mn-lt"/>
                        </a:rPr>
                        <a:t>r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w</a:t>
                      </a:r>
                      <a:r>
                        <a:rPr lang="zh-CN" altLang="en-US" dirty="0" smtClean="0">
                          <a:latin typeface="+mn-lt"/>
                        </a:rPr>
                        <a:t>、</a:t>
                      </a:r>
                      <a:r>
                        <a:rPr lang="en-US" altLang="zh-CN" dirty="0" smtClean="0">
                          <a:latin typeface="+mn-lt"/>
                        </a:rPr>
                        <a:t>x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lt"/>
                        </a:rPr>
                        <a:t>-:</a:t>
                      </a:r>
                      <a:r>
                        <a:rPr lang="zh-CN" altLang="en-US" dirty="0" smtClean="0">
                          <a:latin typeface="+mn-lt"/>
                        </a:rPr>
                        <a:t>文件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</a:rPr>
                        <a:t>读、写、执行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</a:rPr>
                        <a:t>读、写、执行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lt"/>
                        </a:rPr>
                        <a:t>读、写、执行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=""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123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94</cp:revision>
  <dcterms:modified xsi:type="dcterms:W3CDTF">2020-03-12T01:40:38Z</dcterms:modified>
</cp:coreProperties>
</file>