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命令的格式与帮助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 常用命令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FF15A-C6E3-46B8-9FE6-D52D06C6EA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EF425F-99D2-4CF3-A51A-1AB21AC6423B}">
      <dgm:prSet phldrT="[文本]"/>
      <dgm:spPr/>
      <dgm:t>
        <a:bodyPr/>
        <a:lstStyle/>
        <a:p>
          <a:r>
            <a:rPr lang="en-US" altLang="en-US" dirty="0" smtClean="0"/>
            <a:t>command [-options] [argument] </a:t>
          </a:r>
          <a:endParaRPr lang="zh-CN" altLang="en-US" dirty="0"/>
        </a:p>
      </dgm:t>
    </dgm:pt>
    <dgm:pt modelId="{38759750-580B-4A5C-BEF4-709977ED086D}" type="parTrans" cxnId="{624C4D11-9EDB-4C8D-9F49-B1093AE18159}">
      <dgm:prSet/>
      <dgm:spPr/>
      <dgm:t>
        <a:bodyPr/>
        <a:lstStyle/>
        <a:p>
          <a:endParaRPr lang="zh-CN" altLang="en-US"/>
        </a:p>
      </dgm:t>
    </dgm:pt>
    <dgm:pt modelId="{D4C15F43-5F59-4AD1-907F-9C0185803CF2}" type="sibTrans" cxnId="{624C4D11-9EDB-4C8D-9F49-B1093AE18159}">
      <dgm:prSet/>
      <dgm:spPr/>
      <dgm:t>
        <a:bodyPr/>
        <a:lstStyle/>
        <a:p>
          <a:endParaRPr lang="zh-CN" altLang="en-US"/>
        </a:p>
      </dgm:t>
    </dgm:pt>
    <dgm:pt modelId="{49238F67-3E76-42CB-A1C1-2D3E4AABEC51}">
      <dgm:prSet phldrT="[文本]"/>
      <dgm:spPr/>
      <dgm:t>
        <a:bodyPr/>
        <a:lstStyle/>
        <a:p>
          <a:r>
            <a:rPr lang="zh-CN" altLang="en-US" dirty="0" smtClean="0"/>
            <a:t>命令名      选项         参数</a:t>
          </a:r>
          <a:endParaRPr lang="zh-CN" altLang="en-US" dirty="0"/>
        </a:p>
      </dgm:t>
    </dgm:pt>
    <dgm:pt modelId="{5793B8B7-0280-4E2B-AB97-B6F7CE40E3B4}" type="parTrans" cxnId="{0E261D98-11CB-4C2E-B161-1ACEFBB661BA}">
      <dgm:prSet/>
      <dgm:spPr/>
      <dgm:t>
        <a:bodyPr/>
        <a:lstStyle/>
        <a:p>
          <a:endParaRPr lang="zh-CN" altLang="en-US"/>
        </a:p>
      </dgm:t>
    </dgm:pt>
    <dgm:pt modelId="{CF6B8CEC-6F76-48E7-AB50-252DFD07BB1C}" type="sibTrans" cxnId="{0E261D98-11CB-4C2E-B161-1ACEFBB661BA}">
      <dgm:prSet/>
      <dgm:spPr/>
      <dgm:t>
        <a:bodyPr/>
        <a:lstStyle/>
        <a:p>
          <a:endParaRPr lang="zh-CN" altLang="en-US"/>
        </a:p>
      </dgm:t>
    </dgm:pt>
    <dgm:pt modelId="{9E7A9DF1-8AA9-4DD4-99E1-D495FA09F91D}" type="pres">
      <dgm:prSet presAssocID="{89AFF15A-C6E3-46B8-9FE6-D52D06C6EA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A627A3-6A4D-461B-AAE7-815947E96665}" type="pres">
      <dgm:prSet presAssocID="{A2EF425F-99D2-4CF3-A51A-1AB21AC6423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65C998-34D5-4115-951E-8D0537A6FD8E}" type="pres">
      <dgm:prSet presAssocID="{D4C15F43-5F59-4AD1-907F-9C0185803CF2}" presName="spacer" presStyleCnt="0"/>
      <dgm:spPr/>
    </dgm:pt>
    <dgm:pt modelId="{A055BF6C-35D3-444C-8ECC-11EA11150D31}" type="pres">
      <dgm:prSet presAssocID="{49238F67-3E76-42CB-A1C1-2D3E4AABEC5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488AA-25A4-4CF6-B17A-90E3165C3784}" type="presOf" srcId="{89AFF15A-C6E3-46B8-9FE6-D52D06C6EA3B}" destId="{9E7A9DF1-8AA9-4DD4-99E1-D495FA09F91D}" srcOrd="0" destOrd="0" presId="urn:microsoft.com/office/officeart/2005/8/layout/vList2"/>
    <dgm:cxn modelId="{F9E285EB-0A24-46AF-B7CF-F088802B51AC}" type="presOf" srcId="{A2EF425F-99D2-4CF3-A51A-1AB21AC6423B}" destId="{86A627A3-6A4D-461B-AAE7-815947E96665}" srcOrd="0" destOrd="0" presId="urn:microsoft.com/office/officeart/2005/8/layout/vList2"/>
    <dgm:cxn modelId="{B8CDC22C-38BC-433C-A1DA-179BA55986F0}" type="presOf" srcId="{49238F67-3E76-42CB-A1C1-2D3E4AABEC51}" destId="{A055BF6C-35D3-444C-8ECC-11EA11150D31}" srcOrd="0" destOrd="0" presId="urn:microsoft.com/office/officeart/2005/8/layout/vList2"/>
    <dgm:cxn modelId="{624C4D11-9EDB-4C8D-9F49-B1093AE18159}" srcId="{89AFF15A-C6E3-46B8-9FE6-D52D06C6EA3B}" destId="{A2EF425F-99D2-4CF3-A51A-1AB21AC6423B}" srcOrd="0" destOrd="0" parTransId="{38759750-580B-4A5C-BEF4-709977ED086D}" sibTransId="{D4C15F43-5F59-4AD1-907F-9C0185803CF2}"/>
    <dgm:cxn modelId="{0E261D98-11CB-4C2E-B161-1ACEFBB661BA}" srcId="{89AFF15A-C6E3-46B8-9FE6-D52D06C6EA3B}" destId="{49238F67-3E76-42CB-A1C1-2D3E4AABEC51}" srcOrd="1" destOrd="0" parTransId="{5793B8B7-0280-4E2B-AB97-B6F7CE40E3B4}" sibTransId="{CF6B8CEC-6F76-48E7-AB50-252DFD07BB1C}"/>
    <dgm:cxn modelId="{323ADB12-6AD5-47C8-8EA6-A1B60321139B}" type="presParOf" srcId="{9E7A9DF1-8AA9-4DD4-99E1-D495FA09F91D}" destId="{86A627A3-6A4D-461B-AAE7-815947E96665}" srcOrd="0" destOrd="0" presId="urn:microsoft.com/office/officeart/2005/8/layout/vList2"/>
    <dgm:cxn modelId="{B1945A7A-3AFF-4B1E-AADB-57C816440390}" type="presParOf" srcId="{9E7A9DF1-8AA9-4DD4-99E1-D495FA09F91D}" destId="{8765C998-34D5-4115-951E-8D0537A6FD8E}" srcOrd="1" destOrd="0" presId="urn:microsoft.com/office/officeart/2005/8/layout/vList2"/>
    <dgm:cxn modelId="{DD38CBB4-B422-40F3-A10D-900D0A6B962F}" type="presParOf" srcId="{9E7A9DF1-8AA9-4DD4-99E1-D495FA09F91D}" destId="{A055BF6C-35D3-444C-8ECC-11EA11150D31}" srcOrd="2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使用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命令行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使用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命令行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使用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命令行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</a:t>
            </a:r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.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命令的格式与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帮助</a:t>
            </a:r>
            <a:endParaRPr lang="zh-CN" altLang="en-US" sz="3600" dirty="0" smtClean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857356" y="2357430"/>
          <a:ext cx="4405322" cy="210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71670" y="492919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多用</a:t>
            </a:r>
            <a:r>
              <a:rPr lang="en-US" altLang="zh-CN" dirty="0" smtClean="0"/>
              <a:t>“-h”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--</a:t>
            </a:r>
            <a:r>
              <a:rPr lang="en-US" altLang="zh-CN" dirty="0" smtClean="0"/>
              <a:t>help”</a:t>
            </a:r>
            <a:r>
              <a:rPr lang="zh-CN" altLang="en-US" dirty="0" smtClean="0"/>
              <a:t>选项获取帮助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</a:t>
            </a:r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.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常用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命令</a:t>
            </a:r>
            <a:endParaRPr lang="zh-CN" alt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1538" y="2571744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rmdir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lear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poweroff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xmlns="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苹果方体">
      <a:majorFont>
        <a:latin typeface="苹方 常规"/>
        <a:ea typeface="苹方 常规"/>
        <a:cs typeface=""/>
      </a:majorFont>
      <a:minorFont>
        <a:latin typeface="苹方 常规"/>
        <a:ea typeface="苹方 常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84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97</cp:revision>
  <dcterms:modified xsi:type="dcterms:W3CDTF">2020-03-12T01:58:39Z</dcterms:modified>
</cp:coreProperties>
</file>