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9" r:id="rId3"/>
    <p:sldId id="260" r:id="rId4"/>
    <p:sldId id="263" r:id="rId5"/>
    <p:sldId id="265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0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苹方 常规" pitchFamily="34" charset="-122"/>
              <a:ea typeface="苹方 常规" pitchFamily="34" charset="-122"/>
            </a:rPr>
            <a:t>Linux</a:t>
          </a: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软件包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 </a:t>
          </a:r>
          <a:r>
            <a:rPr lang="en-US" altLang="zh-CN" sz="2400" dirty="0" smtClean="0">
              <a:latin typeface="苹方 常规" pitchFamily="34" charset="-122"/>
              <a:ea typeface="苹方 常规" pitchFamily="34" charset="-122"/>
            </a:rPr>
            <a:t>apt</a:t>
          </a: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工具使用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  <dgm:t>
        <a:bodyPr/>
        <a:lstStyle/>
        <a:p>
          <a:endParaRPr lang="zh-CN" altLang="en-US"/>
        </a:p>
      </dgm:t>
    </dgm:pt>
    <dgm:pt modelId="{7CC8BB2F-A04B-4181-A3EE-8CA600D276A0}" type="pres">
      <dgm:prSet presAssocID="{DCBEDBE2-A610-441D-BA40-1E34A5909F49}" presName="cycle" presStyleCnt="0"/>
      <dgm:spPr/>
      <dgm:t>
        <a:bodyPr/>
        <a:lstStyle/>
        <a:p>
          <a:endParaRPr lang="zh-CN" altLang="en-US"/>
        </a:p>
      </dgm:t>
    </dgm:pt>
    <dgm:pt modelId="{570D7885-41F3-428F-BC90-3346835CED5F}" type="pres">
      <dgm:prSet presAssocID="{DCBEDBE2-A610-441D-BA40-1E34A5909F49}" presName="srcNode" presStyleLbl="node1" presStyleIdx="0" presStyleCnt="2"/>
      <dgm:spPr/>
      <dgm:t>
        <a:bodyPr/>
        <a:lstStyle/>
        <a:p>
          <a:endParaRPr lang="zh-CN" altLang="en-US"/>
        </a:p>
      </dgm:t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  <dgm:t>
        <a:bodyPr/>
        <a:lstStyle/>
        <a:p>
          <a:endParaRPr lang="zh-CN" altLang="en-US"/>
        </a:p>
      </dgm:t>
    </dgm:pt>
    <dgm:pt modelId="{91F5E6C8-677F-4ACE-98DF-C03FBBAA65AE}" type="pres">
      <dgm:prSet presAssocID="{DCBEDBE2-A610-441D-BA40-1E34A5909F49}" presName="dstNode" presStyleLbl="node1" presStyleIdx="0" presStyleCnt="2"/>
      <dgm:spPr/>
      <dgm:t>
        <a:bodyPr/>
        <a:lstStyle/>
        <a:p>
          <a:endParaRPr lang="zh-CN" altLang="en-US"/>
        </a:p>
      </dgm:t>
    </dgm:pt>
    <dgm:pt modelId="{F51A21D8-BD1F-456F-9A99-440F74E73C97}" type="pres">
      <dgm:prSet presAssocID="{DA0E8E73-C083-4ECE-864B-5B73B76E0854}" presName="text_1" presStyleLbl="node1" presStyleIdx="0" presStyleCnt="2" custScaleX="1031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  <dgm:t>
        <a:bodyPr/>
        <a:lstStyle/>
        <a:p>
          <a:endParaRPr lang="zh-CN" altLang="en-US"/>
        </a:p>
      </dgm:t>
    </dgm:pt>
    <dgm:pt modelId="{CE740109-A4D7-4E81-ABD0-9518AF64FF93}" type="pres">
      <dgm:prSet presAssocID="{DA0E8E73-C083-4ECE-864B-5B73B76E0854}" presName="accentRepeatNode" presStyleLbl="solidFgAcc1" presStyleIdx="0" presStyleCnt="2"/>
      <dgm:spPr/>
      <dgm:t>
        <a:bodyPr/>
        <a:lstStyle/>
        <a:p>
          <a:endParaRPr lang="zh-CN" altLang="en-US"/>
        </a:p>
      </dgm:t>
    </dgm:pt>
    <dgm:pt modelId="{4DB9B5A2-2916-463E-8D44-C16D2EF2D27D}" type="pres">
      <dgm:prSet presAssocID="{2C6C1D5B-2FD6-453A-874A-F756D9AB67BB}" presName="text_2" presStyleLbl="node1" presStyleIdx="1" presStyleCnt="2" custScaleX="1096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  <dgm:t>
        <a:bodyPr/>
        <a:lstStyle/>
        <a:p>
          <a:endParaRPr lang="zh-CN" altLang="en-US"/>
        </a:p>
      </dgm:t>
    </dgm:pt>
    <dgm:pt modelId="{1ABE96DC-0716-4BAC-9D52-6A0550E74620}" type="pres">
      <dgm:prSet presAssocID="{2C6C1D5B-2FD6-453A-874A-F756D9AB67BB}" presName="accentRepeatNode" presStyleLbl="solidFgAcc1" presStyleIdx="1" presStyleCnt="2"/>
      <dgm:spPr/>
      <dgm:t>
        <a:bodyPr/>
        <a:lstStyle/>
        <a:p>
          <a:endParaRPr lang="zh-CN" altLang="en-US"/>
        </a:p>
      </dgm:t>
    </dgm:pt>
  </dgm:ptLst>
  <dgm:cxnLst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B24F1-864D-4304-8DA8-AC5731C982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92F6B8-7202-4A30-BCC2-6ADF76533B53}">
      <dgm:prSet phldrT="[文本]"/>
      <dgm:spPr/>
      <dgm:t>
        <a:bodyPr/>
        <a:lstStyle/>
        <a:p>
          <a:r>
            <a:rPr lang="zh-CN" altLang="en-US" dirty="0" smtClean="0"/>
            <a:t>安装与删除</a:t>
          </a:r>
          <a:endParaRPr lang="zh-CN" altLang="en-US" dirty="0"/>
        </a:p>
      </dgm:t>
    </dgm:pt>
    <dgm:pt modelId="{B6E6585A-1ABC-435D-B56A-10CC4C9E1BA3}" type="parTrans" cxnId="{7D203C28-3317-4127-9986-0995C518A7CD}">
      <dgm:prSet/>
      <dgm:spPr/>
      <dgm:t>
        <a:bodyPr/>
        <a:lstStyle/>
        <a:p>
          <a:endParaRPr lang="zh-CN" altLang="en-US"/>
        </a:p>
      </dgm:t>
    </dgm:pt>
    <dgm:pt modelId="{75F30BFE-DF95-4E69-81D5-615961C1C4CF}" type="sibTrans" cxnId="{7D203C28-3317-4127-9986-0995C518A7CD}">
      <dgm:prSet/>
      <dgm:spPr/>
      <dgm:t>
        <a:bodyPr/>
        <a:lstStyle/>
        <a:p>
          <a:endParaRPr lang="zh-CN" altLang="en-US"/>
        </a:p>
      </dgm:t>
    </dgm:pt>
    <dgm:pt modelId="{B51CDF65-B9B9-447C-8634-082B999A6E9A}">
      <dgm:prSet phldrT="[文本]"/>
      <dgm:spPr/>
      <dgm:t>
        <a:bodyPr/>
        <a:lstStyle/>
        <a:p>
          <a:r>
            <a:rPr lang="zh-CN" altLang="en-US" dirty="0" smtClean="0"/>
            <a:t>软件源格式</a:t>
          </a:r>
          <a:endParaRPr lang="zh-CN" altLang="en-US" dirty="0"/>
        </a:p>
      </dgm:t>
    </dgm:pt>
    <dgm:pt modelId="{62EC7154-B0E4-428F-B053-AF16DE67F688}" type="parTrans" cxnId="{B1A023BC-0B73-446D-8349-FE1DAA9578AB}">
      <dgm:prSet/>
      <dgm:spPr/>
      <dgm:t>
        <a:bodyPr/>
        <a:lstStyle/>
        <a:p>
          <a:endParaRPr lang="zh-CN" altLang="en-US"/>
        </a:p>
      </dgm:t>
    </dgm:pt>
    <dgm:pt modelId="{1A100C95-1F03-4586-A287-26C81D8E1938}" type="sibTrans" cxnId="{B1A023BC-0B73-446D-8349-FE1DAA9578AB}">
      <dgm:prSet/>
      <dgm:spPr/>
      <dgm:t>
        <a:bodyPr/>
        <a:lstStyle/>
        <a:p>
          <a:endParaRPr lang="zh-CN" altLang="en-US"/>
        </a:p>
      </dgm:t>
    </dgm:pt>
    <dgm:pt modelId="{086FDB48-0848-4AED-9747-F74D57D7B9F6}">
      <dgm:prSet phldrT="[文本]"/>
      <dgm:spPr/>
      <dgm:t>
        <a:bodyPr/>
        <a:lstStyle/>
        <a:p>
          <a:r>
            <a:rPr lang="zh-CN" altLang="en-US" dirty="0" smtClean="0"/>
            <a:t>修改软件源</a:t>
          </a:r>
          <a:endParaRPr lang="zh-CN" altLang="en-US" dirty="0"/>
        </a:p>
      </dgm:t>
    </dgm:pt>
    <dgm:pt modelId="{FDAA7E0D-0D0F-495C-B0D1-FC708FAB6851}" type="parTrans" cxnId="{5D96ED5D-7419-4EEC-9838-3DA0959BE6E4}">
      <dgm:prSet/>
      <dgm:spPr/>
      <dgm:t>
        <a:bodyPr/>
        <a:lstStyle/>
        <a:p>
          <a:endParaRPr lang="zh-CN" altLang="en-US"/>
        </a:p>
      </dgm:t>
    </dgm:pt>
    <dgm:pt modelId="{F63C6C34-8A0D-43A8-BD4A-E6752A291A89}" type="sibTrans" cxnId="{5D96ED5D-7419-4EEC-9838-3DA0959BE6E4}">
      <dgm:prSet/>
      <dgm:spPr/>
      <dgm:t>
        <a:bodyPr/>
        <a:lstStyle/>
        <a:p>
          <a:endParaRPr lang="zh-CN" altLang="en-US"/>
        </a:p>
      </dgm:t>
    </dgm:pt>
    <dgm:pt modelId="{A399F760-97A9-41CD-8BE6-6451EBE7B428}">
      <dgm:prSet phldrT="[文本]"/>
      <dgm:spPr/>
      <dgm:t>
        <a:bodyPr/>
        <a:lstStyle/>
        <a:p>
          <a:r>
            <a:rPr lang="zh-CN" altLang="en-US" dirty="0" smtClean="0"/>
            <a:t>更新软件源</a:t>
          </a:r>
          <a:endParaRPr lang="zh-CN" altLang="en-US" dirty="0"/>
        </a:p>
      </dgm:t>
    </dgm:pt>
    <dgm:pt modelId="{4D3FB21D-5230-4470-8033-B1E048721E1C}" type="parTrans" cxnId="{5F6B0097-50D2-4AEF-A481-76E8D3C606FF}">
      <dgm:prSet/>
      <dgm:spPr/>
      <dgm:t>
        <a:bodyPr/>
        <a:lstStyle/>
        <a:p>
          <a:endParaRPr lang="zh-CN" altLang="en-US"/>
        </a:p>
      </dgm:t>
    </dgm:pt>
    <dgm:pt modelId="{331A4AF3-CE12-4709-BC10-89FD34554E74}" type="sibTrans" cxnId="{5F6B0097-50D2-4AEF-A481-76E8D3C606FF}">
      <dgm:prSet/>
      <dgm:spPr/>
      <dgm:t>
        <a:bodyPr/>
        <a:lstStyle/>
        <a:p>
          <a:endParaRPr lang="zh-CN" altLang="en-US"/>
        </a:p>
      </dgm:t>
    </dgm:pt>
    <dgm:pt modelId="{F27975BF-B8F1-4DEF-957B-31CD98DCC42A}">
      <dgm:prSet/>
      <dgm:spPr/>
      <dgm:t>
        <a:bodyPr/>
        <a:lstStyle/>
        <a:p>
          <a:r>
            <a:rPr lang="en-US" altLang="zh-CN" dirty="0" smtClean="0"/>
            <a:t>apt-cache</a:t>
          </a:r>
          <a:r>
            <a:rPr lang="zh-CN" altLang="en-US" dirty="0" smtClean="0"/>
            <a:t>工具</a:t>
          </a:r>
          <a:endParaRPr lang="zh-CN" altLang="en-US" dirty="0"/>
        </a:p>
      </dgm:t>
    </dgm:pt>
    <dgm:pt modelId="{3DD29B2E-46B1-4599-B6E3-D807073EE3DE}" type="parTrans" cxnId="{E246D23A-2AE5-4E12-9756-454171FB4A72}">
      <dgm:prSet/>
      <dgm:spPr/>
      <dgm:t>
        <a:bodyPr/>
        <a:lstStyle/>
        <a:p>
          <a:endParaRPr lang="zh-CN" altLang="en-US"/>
        </a:p>
      </dgm:t>
    </dgm:pt>
    <dgm:pt modelId="{B6F43905-EA5D-4B51-AAD7-AEBC2720CDD0}" type="sibTrans" cxnId="{E246D23A-2AE5-4E12-9756-454171FB4A72}">
      <dgm:prSet/>
      <dgm:spPr/>
      <dgm:t>
        <a:bodyPr/>
        <a:lstStyle/>
        <a:p>
          <a:endParaRPr lang="zh-CN" altLang="en-US"/>
        </a:p>
      </dgm:t>
    </dgm:pt>
    <dgm:pt modelId="{FD5348E1-D403-4A8F-82A4-B3792E50E11F}">
      <dgm:prSet/>
      <dgm:spPr/>
      <dgm:t>
        <a:bodyPr/>
        <a:lstStyle/>
        <a:p>
          <a:r>
            <a:rPr lang="en-US" altLang="zh-CN" dirty="0" smtClean="0"/>
            <a:t>apt</a:t>
          </a:r>
          <a:r>
            <a:rPr lang="zh-CN" altLang="en-US" dirty="0" smtClean="0"/>
            <a:t>与</a:t>
          </a:r>
          <a:r>
            <a:rPr lang="en-US" altLang="zh-CN" dirty="0" smtClean="0"/>
            <a:t>apt-get</a:t>
          </a:r>
          <a:endParaRPr lang="zh-CN" altLang="en-US" dirty="0"/>
        </a:p>
      </dgm:t>
    </dgm:pt>
    <dgm:pt modelId="{A8CD080B-7C83-4DB5-A584-9732B34EB996}" type="parTrans" cxnId="{870CD01F-AB81-4E24-AA3E-DC363365D6B4}">
      <dgm:prSet/>
      <dgm:spPr/>
      <dgm:t>
        <a:bodyPr/>
        <a:lstStyle/>
        <a:p>
          <a:endParaRPr lang="zh-CN" altLang="en-US"/>
        </a:p>
      </dgm:t>
    </dgm:pt>
    <dgm:pt modelId="{E96CD37E-CEEA-42F1-BD75-7DF6575244CB}" type="sibTrans" cxnId="{870CD01F-AB81-4E24-AA3E-DC363365D6B4}">
      <dgm:prSet/>
      <dgm:spPr/>
      <dgm:t>
        <a:bodyPr/>
        <a:lstStyle/>
        <a:p>
          <a:endParaRPr lang="zh-CN" altLang="en-US"/>
        </a:p>
      </dgm:t>
    </dgm:pt>
    <dgm:pt modelId="{9AB3624A-5F56-4F35-A863-85452F830213}" type="pres">
      <dgm:prSet presAssocID="{393B24F1-864D-4304-8DA8-AC5731C982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44B4ADF-DC8E-425F-B602-D014D795FFE8}" type="pres">
      <dgm:prSet presAssocID="{AE92F6B8-7202-4A30-BCC2-6ADF76533B53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292153-09E2-4206-ABD8-6D06CC318C8A}" type="pres">
      <dgm:prSet presAssocID="{75F30BFE-DF95-4E69-81D5-615961C1C4CF}" presName="spacer" presStyleCnt="0"/>
      <dgm:spPr/>
    </dgm:pt>
    <dgm:pt modelId="{DF600FB9-B51C-4454-93E2-1C1B0403A84A}" type="pres">
      <dgm:prSet presAssocID="{B51CDF65-B9B9-447C-8634-082B999A6E9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2A2522-9578-4831-A1BB-D817570C5012}" type="pres">
      <dgm:prSet presAssocID="{1A100C95-1F03-4586-A287-26C81D8E1938}" presName="spacer" presStyleCnt="0"/>
      <dgm:spPr/>
    </dgm:pt>
    <dgm:pt modelId="{A8215E1B-CE97-4293-AA08-811ABCE7E1BF}" type="pres">
      <dgm:prSet presAssocID="{086FDB48-0848-4AED-9747-F74D57D7B9F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B6B02-F29E-47F0-BACE-16BA8EFECC92}" type="pres">
      <dgm:prSet presAssocID="{F63C6C34-8A0D-43A8-BD4A-E6752A291A89}" presName="spacer" presStyleCnt="0"/>
      <dgm:spPr/>
    </dgm:pt>
    <dgm:pt modelId="{6D83AB20-C690-4655-BC46-0B88C32B83E9}" type="pres">
      <dgm:prSet presAssocID="{A399F760-97A9-41CD-8BE6-6451EBE7B428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40575A-D682-4B21-8106-9D9E56147481}" type="pres">
      <dgm:prSet presAssocID="{331A4AF3-CE12-4709-BC10-89FD34554E74}" presName="spacer" presStyleCnt="0"/>
      <dgm:spPr/>
    </dgm:pt>
    <dgm:pt modelId="{C25829C2-26DA-4728-8686-E245900C8752}" type="pres">
      <dgm:prSet presAssocID="{F27975BF-B8F1-4DEF-957B-31CD98DCC42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A8A561-4B5F-4972-ACE3-30F0818F291B}" type="pres">
      <dgm:prSet presAssocID="{B6F43905-EA5D-4B51-AAD7-AEBC2720CDD0}" presName="spacer" presStyleCnt="0"/>
      <dgm:spPr/>
    </dgm:pt>
    <dgm:pt modelId="{94697587-E318-4FBB-B42A-D71A3A60D1E9}" type="pres">
      <dgm:prSet presAssocID="{FD5348E1-D403-4A8F-82A4-B3792E50E11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27DB1F-C442-4A97-AF0E-EDA66DD6A0B2}" type="presOf" srcId="{AE92F6B8-7202-4A30-BCC2-6ADF76533B53}" destId="{D44B4ADF-DC8E-425F-B602-D014D795FFE8}" srcOrd="0" destOrd="0" presId="urn:microsoft.com/office/officeart/2005/8/layout/vList2"/>
    <dgm:cxn modelId="{CF291A3B-86E3-4B5C-BDBC-8F8E85316E84}" type="presOf" srcId="{B51CDF65-B9B9-447C-8634-082B999A6E9A}" destId="{DF600FB9-B51C-4454-93E2-1C1B0403A84A}" srcOrd="0" destOrd="0" presId="urn:microsoft.com/office/officeart/2005/8/layout/vList2"/>
    <dgm:cxn modelId="{4384B9B1-E6A5-4D0F-966F-0660A3DD8A45}" type="presOf" srcId="{A399F760-97A9-41CD-8BE6-6451EBE7B428}" destId="{6D83AB20-C690-4655-BC46-0B88C32B83E9}" srcOrd="0" destOrd="0" presId="urn:microsoft.com/office/officeart/2005/8/layout/vList2"/>
    <dgm:cxn modelId="{B1A023BC-0B73-446D-8349-FE1DAA9578AB}" srcId="{393B24F1-864D-4304-8DA8-AC5731C9823F}" destId="{B51CDF65-B9B9-447C-8634-082B999A6E9A}" srcOrd="1" destOrd="0" parTransId="{62EC7154-B0E4-428F-B053-AF16DE67F688}" sibTransId="{1A100C95-1F03-4586-A287-26C81D8E1938}"/>
    <dgm:cxn modelId="{324666B3-D3D3-4A3F-9440-9B6A8A5488C7}" type="presOf" srcId="{FD5348E1-D403-4A8F-82A4-B3792E50E11F}" destId="{94697587-E318-4FBB-B42A-D71A3A60D1E9}" srcOrd="0" destOrd="0" presId="urn:microsoft.com/office/officeart/2005/8/layout/vList2"/>
    <dgm:cxn modelId="{1796936B-051D-4217-87B0-75CF765D39AB}" type="presOf" srcId="{F27975BF-B8F1-4DEF-957B-31CD98DCC42A}" destId="{C25829C2-26DA-4728-8686-E245900C8752}" srcOrd="0" destOrd="0" presId="urn:microsoft.com/office/officeart/2005/8/layout/vList2"/>
    <dgm:cxn modelId="{86701BCC-1903-4842-BFAA-5D25EDA6227A}" type="presOf" srcId="{086FDB48-0848-4AED-9747-F74D57D7B9F6}" destId="{A8215E1B-CE97-4293-AA08-811ABCE7E1BF}" srcOrd="0" destOrd="0" presId="urn:microsoft.com/office/officeart/2005/8/layout/vList2"/>
    <dgm:cxn modelId="{E246D23A-2AE5-4E12-9756-454171FB4A72}" srcId="{393B24F1-864D-4304-8DA8-AC5731C9823F}" destId="{F27975BF-B8F1-4DEF-957B-31CD98DCC42A}" srcOrd="4" destOrd="0" parTransId="{3DD29B2E-46B1-4599-B6E3-D807073EE3DE}" sibTransId="{B6F43905-EA5D-4B51-AAD7-AEBC2720CDD0}"/>
    <dgm:cxn modelId="{870CD01F-AB81-4E24-AA3E-DC363365D6B4}" srcId="{393B24F1-864D-4304-8DA8-AC5731C9823F}" destId="{FD5348E1-D403-4A8F-82A4-B3792E50E11F}" srcOrd="5" destOrd="0" parTransId="{A8CD080B-7C83-4DB5-A584-9732B34EB996}" sibTransId="{E96CD37E-CEEA-42F1-BD75-7DF6575244CB}"/>
    <dgm:cxn modelId="{E5116A7C-ABA6-4269-8843-342DA880EAF6}" type="presOf" srcId="{393B24F1-864D-4304-8DA8-AC5731C9823F}" destId="{9AB3624A-5F56-4F35-A863-85452F830213}" srcOrd="0" destOrd="0" presId="urn:microsoft.com/office/officeart/2005/8/layout/vList2"/>
    <dgm:cxn modelId="{7D203C28-3317-4127-9986-0995C518A7CD}" srcId="{393B24F1-864D-4304-8DA8-AC5731C9823F}" destId="{AE92F6B8-7202-4A30-BCC2-6ADF76533B53}" srcOrd="0" destOrd="0" parTransId="{B6E6585A-1ABC-435D-B56A-10CC4C9E1BA3}" sibTransId="{75F30BFE-DF95-4E69-81D5-615961C1C4CF}"/>
    <dgm:cxn modelId="{5D96ED5D-7419-4EEC-9838-3DA0959BE6E4}" srcId="{393B24F1-864D-4304-8DA8-AC5731C9823F}" destId="{086FDB48-0848-4AED-9747-F74D57D7B9F6}" srcOrd="2" destOrd="0" parTransId="{FDAA7E0D-0D0F-495C-B0D1-FC708FAB6851}" sibTransId="{F63C6C34-8A0D-43A8-BD4A-E6752A291A89}"/>
    <dgm:cxn modelId="{5F6B0097-50D2-4AEF-A481-76E8D3C606FF}" srcId="{393B24F1-864D-4304-8DA8-AC5731C9823F}" destId="{A399F760-97A9-41CD-8BE6-6451EBE7B428}" srcOrd="3" destOrd="0" parTransId="{4D3FB21D-5230-4470-8033-B1E048721E1C}" sibTransId="{331A4AF3-CE12-4709-BC10-89FD34554E74}"/>
    <dgm:cxn modelId="{70BBAE14-C1B0-437B-9F87-6E74CDD68254}" type="presParOf" srcId="{9AB3624A-5F56-4F35-A863-85452F830213}" destId="{D44B4ADF-DC8E-425F-B602-D014D795FFE8}" srcOrd="0" destOrd="0" presId="urn:microsoft.com/office/officeart/2005/8/layout/vList2"/>
    <dgm:cxn modelId="{5658652C-08D5-40C7-81B9-57FDC456199D}" type="presParOf" srcId="{9AB3624A-5F56-4F35-A863-85452F830213}" destId="{1F292153-09E2-4206-ABD8-6D06CC318C8A}" srcOrd="1" destOrd="0" presId="urn:microsoft.com/office/officeart/2005/8/layout/vList2"/>
    <dgm:cxn modelId="{979C31A7-EA51-4FCE-A83F-C41D43CC8867}" type="presParOf" srcId="{9AB3624A-5F56-4F35-A863-85452F830213}" destId="{DF600FB9-B51C-4454-93E2-1C1B0403A84A}" srcOrd="2" destOrd="0" presId="urn:microsoft.com/office/officeart/2005/8/layout/vList2"/>
    <dgm:cxn modelId="{C7A2B1E2-4381-4108-A6D3-491315887267}" type="presParOf" srcId="{9AB3624A-5F56-4F35-A863-85452F830213}" destId="{2B2A2522-9578-4831-A1BB-D817570C5012}" srcOrd="3" destOrd="0" presId="urn:microsoft.com/office/officeart/2005/8/layout/vList2"/>
    <dgm:cxn modelId="{462AD339-C64B-4437-A1B0-773283C2708D}" type="presParOf" srcId="{9AB3624A-5F56-4F35-A863-85452F830213}" destId="{A8215E1B-CE97-4293-AA08-811ABCE7E1BF}" srcOrd="4" destOrd="0" presId="urn:microsoft.com/office/officeart/2005/8/layout/vList2"/>
    <dgm:cxn modelId="{4A247D23-8B64-4C5B-A292-5A07DC817D48}" type="presParOf" srcId="{9AB3624A-5F56-4F35-A863-85452F830213}" destId="{85BB6B02-F29E-47F0-BACE-16BA8EFECC92}" srcOrd="5" destOrd="0" presId="urn:microsoft.com/office/officeart/2005/8/layout/vList2"/>
    <dgm:cxn modelId="{FFE2D8DA-FB24-4AB6-9E76-597F69164F93}" type="presParOf" srcId="{9AB3624A-5F56-4F35-A863-85452F830213}" destId="{6D83AB20-C690-4655-BC46-0B88C32B83E9}" srcOrd="6" destOrd="0" presId="urn:microsoft.com/office/officeart/2005/8/layout/vList2"/>
    <dgm:cxn modelId="{A419DC3F-E304-4DB2-AADE-4CDC6D20B1D7}" type="presParOf" srcId="{9AB3624A-5F56-4F35-A863-85452F830213}" destId="{BB40575A-D682-4B21-8106-9D9E56147481}" srcOrd="7" destOrd="0" presId="urn:microsoft.com/office/officeart/2005/8/layout/vList2"/>
    <dgm:cxn modelId="{763E46CA-3AFC-4813-9CFC-4CC4EAFACBD4}" type="presParOf" srcId="{9AB3624A-5F56-4F35-A863-85452F830213}" destId="{C25829C2-26DA-4728-8686-E245900C8752}" srcOrd="8" destOrd="0" presId="urn:microsoft.com/office/officeart/2005/8/layout/vList2"/>
    <dgm:cxn modelId="{73990A06-2EC1-4416-8C81-5DD9ED4111D0}" type="presParOf" srcId="{9AB3624A-5F56-4F35-A863-85452F830213}" destId="{75A8A561-4B5F-4972-ACE3-30F0818F291B}" srcOrd="9" destOrd="0" presId="urn:microsoft.com/office/officeart/2005/8/layout/vList2"/>
    <dgm:cxn modelId="{5F509E5A-51C1-4474-91A0-1643331D06AC}" type="presParOf" srcId="{9AB3624A-5F56-4F35-A863-85452F830213}" destId="{94697587-E318-4FBB-B42A-D71A3A60D1E9}" srcOrd="10" destOrd="0" presId="urn:microsoft.com/office/officeart/2005/8/layout/vList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050291" y="-472648"/>
          <a:ext cx="3661856" cy="3661856"/>
        </a:xfrm>
        <a:prstGeom prst="blockArc">
          <a:avLst>
            <a:gd name="adj1" fmla="val 18900000"/>
            <a:gd name="adj2" fmla="val 2700000"/>
            <a:gd name="adj3" fmla="val 59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99371" y="388087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388087"/>
        <a:ext cx="2855432" cy="776066"/>
      </dsp:txXfrm>
    </dsp:sp>
    <dsp:sp modelId="{CE740109-A4D7-4E81-ABD0-9518AF64FF93}">
      <dsp:nvSpPr>
        <dsp:cNvPr id="0" name=""/>
        <dsp:cNvSpPr/>
      </dsp:nvSpPr>
      <dsp:spPr>
        <a:xfrm>
          <a:off x="14329" y="291079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499371" y="1552405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1552405"/>
        <a:ext cx="2855432" cy="776066"/>
      </dsp:txXfrm>
    </dsp:sp>
    <dsp:sp modelId="{1ABE96DC-0716-4BAC-9D52-6A0550E74620}">
      <dsp:nvSpPr>
        <dsp:cNvPr id="0" name=""/>
        <dsp:cNvSpPr/>
      </dsp:nvSpPr>
      <dsp:spPr>
        <a:xfrm>
          <a:off x="14329" y="1455397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包管理工具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413446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苹方 常规" pitchFamily="34" charset="-122"/>
                <a:ea typeface="苹方 常规" pitchFamily="34" charset="-122"/>
              </a:rPr>
              <a:t>[</a:t>
            </a:r>
            <a:r>
              <a:rPr lang="zh-CN" altLang="en-US" sz="2000" dirty="0">
                <a:latin typeface="苹方 常规" pitchFamily="34" charset="-122"/>
                <a:ea typeface="苹方 常规" pitchFamily="34" charset="-122"/>
              </a:rPr>
              <a:t>野火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]《i.MX</a:t>
            </a:r>
            <a:r>
              <a:rPr lang="en-US" altLang="zh-CN" sz="2000" baseline="0" dirty="0" smtClean="0">
                <a:latin typeface="苹方 常规" pitchFamily="34" charset="-122"/>
                <a:ea typeface="苹方 常规" pitchFamily="34" charset="-122"/>
              </a:rPr>
              <a:t> Linux</a:t>
            </a:r>
            <a:r>
              <a:rPr lang="zh-CN" altLang="en-US" sz="2000" baseline="0" dirty="0" smtClean="0">
                <a:latin typeface="苹方 常规" pitchFamily="34" charset="-122"/>
                <a:ea typeface="苹方 常规" pitchFamily="34" charset="-122"/>
              </a:rPr>
              <a:t>开发实战指南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》</a:t>
            </a:r>
            <a:endParaRPr lang="zh-CN" altLang="en-US" sz="2000" dirty="0">
              <a:latin typeface="苹方 常规" pitchFamily="34" charset="-122"/>
              <a:ea typeface="苹方 常规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使用</a:t>
            </a:r>
            <a:r>
              <a:rPr lang="en-US" altLang="zh-CN" sz="2800" dirty="0" smtClean="0"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命令行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9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包管理工具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苹方 常规" pitchFamily="34" charset="-122"/>
                <a:ea typeface="苹方 常规" pitchFamily="34" charset="-122"/>
              </a:rPr>
              <a:t>主讲内容</a:t>
            </a:r>
            <a:endParaRPr lang="zh-CN" altLang="en-US" sz="4400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xmlns="" val="3111853868"/>
              </p:ext>
            </p:extLst>
          </p:nvPr>
        </p:nvGraphicFramePr>
        <p:xfrm>
          <a:off x="2887432" y="2420888"/>
          <a:ext cx="3756269" cy="271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94750" y="297257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4748" y="4124697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1.Linux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软件包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71538" y="2857496"/>
          <a:ext cx="6286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15"/>
                <a:gridCol w="2095515"/>
                <a:gridCol w="209551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Debian</a:t>
                      </a:r>
                      <a:r>
                        <a:rPr lang="zh-CN" altLang="en-US" dirty="0" smtClean="0"/>
                        <a:t>派系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Redhat</a:t>
                      </a:r>
                      <a:r>
                        <a:rPr lang="zh-CN" altLang="en-US" dirty="0" smtClean="0"/>
                        <a:t>派系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软件包后缀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rpm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底层工具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dpkg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rpm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yum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601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311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2.apt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工具使用</a:t>
            </a:r>
            <a:endParaRPr lang="zh-CN" altLang="en-US" sz="3600" dirty="0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2214546" y="2571744"/>
          <a:ext cx="4833950" cy="296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6418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谢谢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xmlns="" val="208036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苹果方体">
      <a:majorFont>
        <a:latin typeface="苹方 常规"/>
        <a:ea typeface="苹方 常规"/>
        <a:cs typeface=""/>
      </a:majorFont>
      <a:minorFont>
        <a:latin typeface="苹方 常规"/>
        <a:ea typeface="苹方 常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苹果方体">
      <a:majorFont>
        <a:latin typeface="苹方 常规"/>
        <a:ea typeface="苹方 常规"/>
        <a:cs typeface=""/>
      </a:majorFont>
      <a:minorFont>
        <a:latin typeface="苹方 常规"/>
        <a:ea typeface="苹方 常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4518</TotalTime>
  <Words>62</Words>
  <Application>Microsoft Office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102</cp:revision>
  <dcterms:modified xsi:type="dcterms:W3CDTF">2020-03-12T03:23:44Z</dcterms:modified>
</cp:coreProperties>
</file>