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73" r:id="rId3"/>
    <p:sldId id="319" r:id="rId4"/>
    <p:sldId id="320" r:id="rId5"/>
    <p:sldId id="321" r:id="rId6"/>
    <p:sldId id="323" r:id="rId7"/>
    <p:sldId id="322" r:id="rId8"/>
    <p:sldId id="324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初识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STM32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固件库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3">
            <a:extLst>
              <a:ext uri="{FF2B5EF4-FFF2-40B4-BE49-F238E27FC236}">
                <a16:creationId xmlns:a16="http://schemas.microsoft.com/office/drawing/2014/main" id="{66251500-25E5-48AC-BE9B-2B4B7F2D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什么是固件库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25813" y="4204303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81375" y="262474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如何获取固件库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156505" y="34204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5576" y="5589240"/>
            <a:ext cx="72656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“初识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固件库”章节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1375" y="355184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固件库文件分析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93036" y="5155271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对角圆角矩形 15"/>
          <p:cNvSpPr/>
          <p:nvPr/>
        </p:nvSpPr>
        <p:spPr bwMode="auto">
          <a:xfrm>
            <a:off x="2123728" y="437137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48598" y="450280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库帮助文档的使用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2B494DCA-2385-4E33-A654-2F36A23E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什么是固件库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4468" y="2599744"/>
            <a:ext cx="48578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什么是固件库</a:t>
            </a:r>
            <a:endParaRPr lang="zh-CN" altLang="zh-CN" sz="6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2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700464A1-DB4C-4687-8C27-B847F404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如何获取固件库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484784"/>
            <a:ext cx="56764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如何获取固件库</a:t>
            </a:r>
            <a:endParaRPr lang="zh-CN" altLang="zh-CN" sz="6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5696" y="2852936"/>
            <a:ext cx="5091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、配套的光盘资料获取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6" y="4365104"/>
            <a:ext cx="5091962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、官网获取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688" y="5157192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http://www.stmcu.org/document/list/index/category-524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07704" y="3789040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盘（资料盘）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\3-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程序源码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固件库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F9BBDE-184F-4B29-B7A5-57116EB224FC}"/>
              </a:ext>
            </a:extLst>
          </p:cNvPr>
          <p:cNvSpPr/>
          <p:nvPr/>
        </p:nvSpPr>
        <p:spPr>
          <a:xfrm>
            <a:off x="1763688" y="5694347"/>
            <a:ext cx="6545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STM32F10x standard peripheral library</a:t>
            </a:r>
            <a:r>
              <a:rPr lang="zh-CN" altLang="en-US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（这个就是标准库）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7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DEAD98E0-44E3-4104-A8A5-2BE2B877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固件库文件分析简介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49D563-963C-4EFC-9A13-6CA91CFF5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64" y="1412776"/>
            <a:ext cx="7638095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41671B85-457D-4E68-AD8E-A24596A5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固件库文件分析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752" y="1052736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尝试自己分析</a:t>
            </a:r>
            <a:endParaRPr lang="zh-CN" altLang="zh-CN" sz="4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C06F45-30D7-4254-8F8B-52C89DD7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04864"/>
            <a:ext cx="8280920" cy="39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0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C9488EFC-EA14-4201-8BF0-9B1DCEBF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库帮助文档的使用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1168" y="1196752"/>
            <a:ext cx="6267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/>
              <a:t>stm32f10x_stdperiph_lib_um.chm</a:t>
            </a:r>
            <a:endParaRPr lang="zh-CN" altLang="en-US" sz="28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4600F6-8EDE-46B4-A80C-33048D8F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85" y="1844824"/>
            <a:ext cx="5760640" cy="49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9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8440CF19-B5D0-4A78-9410-1118CFE51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库帮助文档的使用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2360" y="2060848"/>
            <a:ext cx="6405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固件库手册都是英文的</a:t>
            </a:r>
            <a:endParaRPr lang="en-US" altLang="zh-CN" sz="4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看不懂   怎么办？</a:t>
            </a:r>
            <a:endParaRPr lang="zh-CN" altLang="zh-CN" sz="4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28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1CB843DD-AABE-4E4E-A682-ED505DA3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2738</TotalTime>
  <Pages>0</Pages>
  <Words>195</Words>
  <Characters>0</Characters>
  <Application>Microsoft Office PowerPoint</Application>
  <DocSecurity>0</DocSecurity>
  <PresentationFormat>全屏显示(4:3)</PresentationFormat>
  <Lines>0</Lines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ge fire</cp:lastModifiedBy>
  <cp:revision>443</cp:revision>
  <dcterms:created xsi:type="dcterms:W3CDTF">2014-09-22T09:17:55Z</dcterms:created>
  <dcterms:modified xsi:type="dcterms:W3CDTF">2017-08-02T05:50:08Z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