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3" r:id="rId3"/>
    <p:sldId id="321" r:id="rId4"/>
    <p:sldId id="326" r:id="rId5"/>
    <p:sldId id="319" r:id="rId6"/>
    <p:sldId id="320" r:id="rId7"/>
    <p:sldId id="322" r:id="rId8"/>
    <p:sldId id="323" r:id="rId9"/>
    <p:sldId id="325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">
            <a:extLst>
              <a:ext uri="{FF2B5EF4-FFF2-40B4-BE49-F238E27FC236}">
                <a16:creationId xmlns:a16="http://schemas.microsoft.com/office/drawing/2014/main" id="{C8FAE08A-BD16-4143-B0CA-19B046F9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位带操作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179929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A84CD11A-DF60-48F4-A219-CA7E6541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">
            <a:extLst>
              <a:ext uri="{FF2B5EF4-FFF2-40B4-BE49-F238E27FC236}">
                <a16:creationId xmlns:a16="http://schemas.microsoft.com/office/drawing/2014/main" id="{5FEAF462-D3CA-4A6B-8F2B-9D6E45F17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403648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39618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99115" y="1483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位带简介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03648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28518" y="262474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位带区和位带别名区地址转换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555493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7544" y="4963234"/>
            <a:ext cx="823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“位带操作”章节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414071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8941" y="3794175"/>
            <a:ext cx="544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编写程序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的位带操作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65916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243BBA40-4F20-4463-A7E2-CB754D1D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1196752"/>
            <a:ext cx="4800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位带与位带别名区示意图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24B768-D672-4A03-A9AA-603E7D8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7" y="2027749"/>
            <a:ext cx="8276190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243BBA40-4F20-4463-A7E2-CB754D1D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位带简介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894CB-F12D-4317-AAEC-F445D268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14510"/>
            <a:ext cx="8748463" cy="51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4F92583-248B-44B8-A461-CF2C75AD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689354" cy="182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片上外设和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的位带区，位带区里面的每一个位都可以通过位带别名区的地址来访问。位带区的一个位，对应位带别名区的四个字节。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3941AD96-FF60-4EAF-82A7-5B3662DB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地址转换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84976" cy="6924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AliasAddr = 0x42000000+ (A-0x40000000)*8*4 +n*4</a:t>
            </a:r>
          </a:p>
        </p:txBody>
      </p:sp>
      <p:sp>
        <p:nvSpPr>
          <p:cNvPr id="6" name="矩形 5"/>
          <p:cNvSpPr/>
          <p:nvPr/>
        </p:nvSpPr>
        <p:spPr>
          <a:xfrm>
            <a:off x="203126" y="1268760"/>
            <a:ext cx="63367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外设位带区与外设位带别名区的地址转换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789040"/>
            <a:ext cx="8784976" cy="6924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AliasAddr = 0x22000000+ (A-0x20000000)*8*4 +n*4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3140968"/>
            <a:ext cx="68156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位带区与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位带别名区的地址转换</a:t>
            </a:r>
            <a:endParaRPr lang="zh-CN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50" y="486916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：表示我们要操作的那个位所在的寄存器的地址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：位号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理解要点：位带区的一个位在位带别名区会被膨胀成四个字节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22BF362-B937-4B2F-AD58-C480D6E4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统一地址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639110"/>
            <a:ext cx="8784976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((addr &amp; 0xF0000000)+0x02000000+</a:t>
            </a:r>
          </a:p>
          <a:p>
            <a:pPr>
              <a:lnSpc>
                <a:spcPct val="150000"/>
              </a:lnSpc>
            </a:pPr>
            <a:r>
              <a:rPr lang="pt-BR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((addr &amp;0x000FFFFF)&lt;&lt;5)+(bitnum&lt;&lt;2))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603385"/>
            <a:ext cx="8761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外设与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位带区与位带别名区的地址统一用一个公式 表示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654877"/>
            <a:ext cx="876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：要操作的位所在寄存器的地址，怎么查询到？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bitnum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：位号，即在寄存器的第几位。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9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3B51838-ADEF-458E-AC07-AF9CDB68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公式解析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665" y="1340768"/>
            <a:ext cx="8784976" cy="19389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addr &amp; 0xF0000000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目的是取出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，用于区分是外设还是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。然后再加上</a:t>
            </a:r>
            <a:r>
              <a:rPr lang="pt-BR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0x02000000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就等于外设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/SRAM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位带别名区的起始地址。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3591014"/>
            <a:ext cx="8784976" cy="286232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addr &amp;0x000FFFFF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屏蔽掉高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位。外设位带区的最高地址为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0X400F 0000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位带区的最高地址为 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0X200F 0000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(0X400F 0000 – 0X4000 0000)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(0x200F 0000 – 0X2000 0000)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在求偏移地址相减的时候只有低 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位有效，所以就把剩下的高三位屏蔽掉，剩下的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位与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做与运算即可。</a:t>
            </a:r>
            <a:endParaRPr lang="zh-CN" altLang="zh-CN" sz="2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F8CD6D0E-D7AC-4072-A55D-E38065FD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编写程序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8599" y="1597045"/>
            <a:ext cx="7132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使用位带的方式访问</a:t>
            </a:r>
            <a:r>
              <a:rPr lang="en-US" altLang="zh-CN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ODR</a:t>
            </a: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8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Pages>0</Pages>
  <Words>431</Words>
  <Characters>0</Characters>
  <Application>Microsoft Office PowerPoint</Application>
  <DocSecurity>0</DocSecurity>
  <PresentationFormat>全屏显示(4:3)</PresentationFormat>
  <Lines>0</Lines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位带操作</dc:title>
  <dc:creator>wushaoxia(武绍霞)</dc:creator>
  <cp:lastModifiedBy>ge fire</cp:lastModifiedBy>
  <cp:revision>505</cp:revision>
  <dcterms:created xsi:type="dcterms:W3CDTF">2014-09-22T09:17:55Z</dcterms:created>
  <dcterms:modified xsi:type="dcterms:W3CDTF">2017-08-05T06:49:38Z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