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7" r:id="rId2"/>
    <p:sldId id="273" r:id="rId3"/>
    <p:sldId id="322" r:id="rId4"/>
    <p:sldId id="333" r:id="rId5"/>
    <p:sldId id="334" r:id="rId6"/>
    <p:sldId id="335" r:id="rId7"/>
    <p:sldId id="336" r:id="rId8"/>
    <p:sldId id="337" r:id="rId9"/>
    <p:sldId id="338" r:id="rId10"/>
    <p:sldId id="330" r:id="rId11"/>
    <p:sldId id="332" r:id="rId12"/>
    <p:sldId id="329" r:id="rId13"/>
    <p:sldId id="28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RCC—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复位时钟控制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xmlns="" id="{747F8C90-5DD9-4329-AFD9-A99C771C6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时钟树其他时钟讲解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2" y="1340768"/>
            <a:ext cx="2592288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RTC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endParaRPr lang="en-US" altLang="zh-CN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2348880"/>
            <a:ext cx="874003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RTC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时钟：为芯片内部的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RTC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外设提供时钟。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HSE_RTC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分频得到）、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LSE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（外部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32.768KHZ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的晶体提供）、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LSI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32KHZ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RCC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备份域控制寄存器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RCC_BDCR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RTCSEL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位控制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5013176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独立看门狗时钟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IWDGCLK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，由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LSI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1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xmlns="" id="{AF77D63D-C7CB-48FD-9AA2-4BA6D8775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时钟树主系统时钟讲解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0632" y="1373867"/>
            <a:ext cx="3407272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时钟输出</a:t>
            </a:r>
            <a:endParaRPr lang="en-US" altLang="zh-CN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2276872"/>
            <a:ext cx="84969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MCO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microcontroller clock output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，微控制器时钟输出引脚，由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PA8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复用所得。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PLLCLK/2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HSI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SYSCLK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CRGR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MCO</a:t>
            </a:r>
          </a:p>
        </p:txBody>
      </p:sp>
    </p:spTree>
    <p:extLst>
      <p:ext uri="{BB962C8B-B14F-4D97-AF65-F5344CB8AC3E}">
        <p14:creationId xmlns:p14="http://schemas.microsoft.com/office/powerpoint/2010/main" val="382197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xmlns="" id="{724FAE82-93E5-4502-8331-592F452F6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系统主时钟配置流程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08672" y="1628800"/>
            <a:ext cx="33123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系统时钟</a:t>
            </a:r>
            <a:endParaRPr lang="en-US" altLang="zh-CN" sz="6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6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配置流程</a:t>
            </a:r>
            <a:endParaRPr lang="en-US" altLang="zh-CN" sz="6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22648" y="4221088"/>
            <a:ext cx="5901680" cy="1069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必须学会，了然于胸。</a:t>
            </a:r>
            <a:endParaRPr lang="en-US" altLang="zh-CN" sz="4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5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>
            <a:extLst>
              <a:ext uri="{FF2B5EF4-FFF2-40B4-BE49-F238E27FC236}">
                <a16:creationId xmlns:a16="http://schemas.microsoft.com/office/drawing/2014/main" xmlns="" id="{5AFF0015-9A17-4C1C-B582-9BEAD7532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187624" y="2038189"/>
            <a:ext cx="793412" cy="886755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6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6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627784" y="2851348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47864" y="2132856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讲解时钟树</a:t>
            </a:r>
            <a:endParaRPr lang="zh-CN" altLang="en-US" sz="36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7352" y="4963234"/>
            <a:ext cx="66950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RCC—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使用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HSE/HIS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配置时钟”章节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1187624" y="3262325"/>
            <a:ext cx="793412" cy="886755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60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6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627784" y="407548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843808" y="3356992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重写时钟配置函数</a:t>
            </a:r>
            <a:endParaRPr lang="zh-CN" altLang="en-US" sz="36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xmlns="" id="{636EB0F9-9EF1-4D79-9E84-CFA810420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时钟树主系统时钟讲解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0632" y="1373867"/>
            <a:ext cx="218313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endParaRPr lang="en-US" altLang="zh-CN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2276872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High Speed External Clock signal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，即高速的外部时钟。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来源：无源晶振（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4-16M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），通常使用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RCC_CR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时钟控制寄存器的位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HSEON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44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xmlns="" id="{58B73BD9-4F47-4373-943B-49780CE50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时钟树主系统时钟讲解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0632" y="1373867"/>
            <a:ext cx="218313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HSI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endParaRPr lang="en-US" altLang="zh-CN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2276872"/>
            <a:ext cx="8280920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HSI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Low Speed Internal Clock signal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，高速的内部时钟。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来源：芯片内部，大小为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，当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故障时，系统时钟会自动切换到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HSI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，直到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启动成功。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RCC_CR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时钟控制寄存器的位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HSION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96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xmlns="" id="{345C9DFE-17B3-45BA-9E44-A678C626B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时钟树主系统时钟讲解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0632" y="1373867"/>
            <a:ext cx="2975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锁相环时钟</a:t>
            </a:r>
            <a:endParaRPr lang="en-US" altLang="zh-CN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2276872"/>
            <a:ext cx="8280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锁相环时钟：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PLLCLK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(HSI/2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HSE)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经过倍频所得 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CFGR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PLLXTPRE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PLLMUL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PLL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时钟源头使用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HIS/2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的时候，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PLLMUL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最大只能是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，这个时候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PLLCLK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最大只能是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64M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，小于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官方推荐的最大时钟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72M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2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xmlns="" id="{D79138D3-9E61-4639-8A63-802D9C4F6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时钟树主系统时钟讲解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0632" y="1373867"/>
            <a:ext cx="2975224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系统时钟</a:t>
            </a:r>
            <a:endParaRPr lang="en-US" altLang="zh-CN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2276872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SYSCLK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，最高为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72M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官方推荐的）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HSI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PLLCLK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CFGR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SW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注意：通常的配置是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SYSCLK=PLLCLK=72M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7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xmlns="" id="{62EB2132-85C6-4AA3-A8E0-1B114F27D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时钟树主系统时钟讲解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0632" y="1373867"/>
            <a:ext cx="2975224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HCLK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endParaRPr lang="en-US" altLang="zh-CN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2276872"/>
            <a:ext cx="84969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HCLK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AHB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高速总线时钟，速度最高为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72M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AHB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总线的外设提供时钟、为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Cortex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系统定时器提供时钟（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SysTick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）、为内核提供时钟（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FCLK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AHB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advanced high-performance bus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来源：系统时钟分频得到，一般设置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HCLK=SYSCLK=72M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CFGR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HPRE</a:t>
            </a:r>
          </a:p>
        </p:txBody>
      </p:sp>
    </p:spTree>
    <p:extLst>
      <p:ext uri="{BB962C8B-B14F-4D97-AF65-F5344CB8AC3E}">
        <p14:creationId xmlns:p14="http://schemas.microsoft.com/office/powerpoint/2010/main" val="3386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xmlns="" id="{EBCC2D12-C282-45C4-86FB-CE25225EB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时钟树主系统时钟讲解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0632" y="1373867"/>
            <a:ext cx="2975224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PCLK1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endParaRPr lang="en-US" altLang="zh-CN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2276872"/>
            <a:ext cx="849694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APB1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低速总线时钟，最高为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36M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APB1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总线的外设提供时钟。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倍频之后则为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APB1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总线的定时器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2-7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提供时钟，最大为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72M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HCLK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分频得到，一般配置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PCLK1=HCLK/2=36M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RCC_CFGR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时钟配置寄存器的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PPRE1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8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xmlns="" id="{3849FCA9-E92E-4A91-805C-4EB352404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时钟树主系统时钟讲解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0632" y="1373867"/>
            <a:ext cx="2975224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PCLK2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endParaRPr lang="en-US" altLang="zh-CN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2276872"/>
            <a:ext cx="849694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APB2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高速总线时钟，最高为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72M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。为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APB2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总线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的外设提供时钟。为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APB2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总线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的定时器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提供时钟，最大为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72M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HCLK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分频得到，一般配置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PCLK1=HCLK=72M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RCC_CFGR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时钟配置寄存器的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PPRE2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19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4461</TotalTime>
  <Pages>0</Pages>
  <Words>579</Words>
  <Characters>0</Characters>
  <Application>Microsoft Office PowerPoint</Application>
  <DocSecurity>0</DocSecurity>
  <PresentationFormat>全屏显示(4:3)</PresentationFormat>
  <Lines>0</Lines>
  <Paragraphs>68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594</cp:revision>
  <dcterms:created xsi:type="dcterms:W3CDTF">2014-09-22T09:17:55Z</dcterms:created>
  <dcterms:modified xsi:type="dcterms:W3CDTF">2017-08-16T01:49:48Z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