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7" r:id="rId2"/>
    <p:sldId id="273" r:id="rId3"/>
    <p:sldId id="320" r:id="rId4"/>
    <p:sldId id="329" r:id="rId5"/>
    <p:sldId id="319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STM32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中断应用概览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xmlns="" id="{FBA7A95D-2CDC-4377-AD66-32B3D49D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中断编程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5720" y="2492896"/>
            <a:ext cx="4978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使能中断请求</a:t>
            </a:r>
            <a:endParaRPr lang="en-US" altLang="zh-CN" sz="6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3690029"/>
            <a:ext cx="5904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如何使能，需要配置哪个寄存器？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2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xmlns="" id="{FBA7A95D-2CDC-4377-AD66-32B3D49D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中断编程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2348880"/>
            <a:ext cx="5736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中断优先级分组</a:t>
            </a:r>
            <a:endParaRPr lang="en-US" altLang="zh-CN" sz="6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3690029"/>
            <a:ext cx="52565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如何配置，需要配置哪个寄存器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4725144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NVIC_PriorityGroupConfig(uint32_t </a:t>
            </a:r>
            <a:r>
              <a:rPr lang="en-US" altLang="zh-CN"/>
              <a:t>NVIC_PriorityGroup</a:t>
            </a:r>
            <a:r>
              <a:rPr lang="en-US" altLang="zh-CN" smtClean="0"/>
              <a:t>)    // misc.c        96</a:t>
            </a:r>
            <a:r>
              <a:rPr lang="zh-CN" altLang="en-US" smtClean="0"/>
              <a:t>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xmlns="" id="{FBA7A95D-2CDC-4377-AD66-32B3D49D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中断编程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340768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NVIC_InitTypeDef 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//misc.h 50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636912"/>
            <a:ext cx="842493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1-NVIC_IRQChannel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：中断源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2-NVIC_IRQChannelPreemptionPriority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：抢占优先级</a:t>
            </a:r>
            <a:endParaRPr lang="en-US" altLang="zh-CN" sz="2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3-NVIC_IRQChannelSubPriority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：子优先级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4-NVIC_IRQChannelCmd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：使能或者失能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5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xmlns="" id="{FBA7A95D-2CDC-4377-AD66-32B3D49D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中断编程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5656" y="1844824"/>
            <a:ext cx="5736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en-US" altLang="zh-CN" sz="5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212976"/>
            <a:ext cx="727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中断服务函数名要怎么写？写错了怎么办？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中断服务函数要写在什么地方？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xmlns="" id="{FBA7A95D-2CDC-4377-AD66-32B3D49D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3">
            <a:extLst>
              <a:ext uri="{FF2B5EF4-FFF2-40B4-BE49-F238E27FC236}">
                <a16:creationId xmlns:a16="http://schemas.microsoft.com/office/drawing/2014/main" xmlns="" id="{FBA7A95D-2CDC-4377-AD66-32B3D49D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455099" y="148332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异常类型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81375" y="2624741"/>
            <a:ext cx="1826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NVIC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5827330"/>
            <a:ext cx="7590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中断概览”章节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2123728" y="354965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8598" y="379417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优先级的定义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75573" y="4435525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对角圆角矩形 14"/>
          <p:cNvSpPr/>
          <p:nvPr/>
        </p:nvSpPr>
        <p:spPr bwMode="auto">
          <a:xfrm>
            <a:off x="2157100" y="462977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81970" y="487429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中断编程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308945" y="5515645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xmlns="" id="{FBA7A95D-2CDC-4377-AD66-32B3D49D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1484784"/>
            <a:ext cx="9129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STM32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中断非常强大，每个外设都可以产生中断，所以中断的讲解放在哪一个外设里面去讲都不合适，这里单独抽出一章来做一个总结性的介绍。</a:t>
            </a:r>
          </a:p>
        </p:txBody>
      </p:sp>
      <p:sp>
        <p:nvSpPr>
          <p:cNvPr id="3" name="矩形 2"/>
          <p:cNvSpPr/>
          <p:nvPr/>
        </p:nvSpPr>
        <p:spPr>
          <a:xfrm>
            <a:off x="35496" y="4005064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本章如无特别说明，异常就是中断，中断就是异常。</a:t>
            </a:r>
          </a:p>
        </p:txBody>
      </p:sp>
    </p:spTree>
    <p:extLst>
      <p:ext uri="{BB962C8B-B14F-4D97-AF65-F5344CB8AC3E}">
        <p14:creationId xmlns:p14="http://schemas.microsoft.com/office/powerpoint/2010/main" val="36202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BA7A95D-2CDC-4377-AD66-32B3D49D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0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xmlns="" id="{FBA7A95D-2CDC-4377-AD66-32B3D49D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中断类型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612250"/>
            <a:ext cx="65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系统异常，体现在内核水平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292494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外部中断，体现在外设水平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4" y="4365104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有关系统异常和外部中断的清单可查阅参考手册第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章的向量表部分。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0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xmlns="" id="{FBA7A95D-2CDC-4377-AD66-32B3D49D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624300"/>
            <a:ext cx="85689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：嵌套向量中断控制器，属于内核外设，管理着包括内核和片上所有外设的中断相关的功能。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4437112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两个重要的库文件：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core_cm3.h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misc.h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6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xmlns="" id="{FBA7A95D-2CDC-4377-AD66-32B3D49D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55" y="2276872"/>
            <a:ext cx="7847013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95101" y="1268760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寄存器简介，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core_cm3.h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7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>
            <a:extLst>
              <a:ext uri="{FF2B5EF4-FFF2-40B4-BE49-F238E27FC236}">
                <a16:creationId xmlns:a16="http://schemas.microsoft.com/office/drawing/2014/main" xmlns="" id="{FBA7A95D-2CDC-4377-AD66-32B3D49D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中断优先级的定义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268760"/>
            <a:ext cx="5256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优先级设定：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NVIC-&gt;IPRx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4" y="4605486"/>
            <a:ext cx="846992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78543" y="3780329"/>
            <a:ext cx="8685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优先级分组：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SCB-&gt;AIRCR:</a:t>
            </a:r>
            <a:r>
              <a:rPr lang="en-US" altLang="zh-CN" sz="3200"/>
              <a:t>PRIGROUP[10:8]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4" y="2060848"/>
            <a:ext cx="846992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78544" y="3105835"/>
            <a:ext cx="8469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NVIC_SetPriority(IRQn_Type IRQn, uint32_t </a:t>
            </a:r>
            <a:r>
              <a:rPr lang="en-US" altLang="zh-CN"/>
              <a:t>priority</a:t>
            </a:r>
            <a:r>
              <a:rPr lang="en-US" altLang="zh-CN" smtClean="0"/>
              <a:t>)    // core_cm3.h   1586</a:t>
            </a:r>
            <a:r>
              <a:rPr lang="zh-CN" altLang="en-US" smtClean="0"/>
              <a:t>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xmlns="" id="{FBA7A95D-2CDC-4377-AD66-32B3D49D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中断编程的顺序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620" y="1700808"/>
            <a:ext cx="882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使能中断请求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2628201"/>
            <a:ext cx="882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配置中断优先级分组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504" y="3645024"/>
            <a:ext cx="882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寄存器，初始化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NVIC_InitTypeDef;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16433"/>
            <a:ext cx="882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3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3058</TotalTime>
  <Pages>0</Pages>
  <Words>339</Words>
  <Characters>0</Characters>
  <Application>Microsoft Office PowerPoint</Application>
  <DocSecurity>0</DocSecurity>
  <PresentationFormat>全屏显示(4:3)</PresentationFormat>
  <Lines>0</Lines>
  <Paragraphs>57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STM32中断应用概览</dc:title>
  <dc:creator>wushaoxia(武绍霞)</dc:creator>
  <cp:lastModifiedBy>admin</cp:lastModifiedBy>
  <cp:revision>510</cp:revision>
  <dcterms:created xsi:type="dcterms:W3CDTF">2014-09-22T09:17:55Z</dcterms:created>
  <dcterms:modified xsi:type="dcterms:W3CDTF">2017-08-17T08:41:50Z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