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dd2/pack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如何安装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KEIL5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>
            <a:extLst>
              <a:ext uri="{FF2B5EF4-FFF2-40B4-BE49-F238E27FC236}">
                <a16:creationId xmlns:a16="http://schemas.microsoft.com/office/drawing/2014/main" id="{6BA34548-B006-4719-BE7A-09016D53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973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获取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安装包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614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开始安装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2321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芯片包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E04F9ED6-A0A7-4669-90B8-9C03038B6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安装包</a:t>
            </a: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5"/>
            <a:ext cx="1798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注意事项</a:t>
            </a: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747713" y="1916113"/>
            <a:ext cx="8001000" cy="1816100"/>
          </a:xfrm>
          <a:prstGeom prst="rect">
            <a:avLst/>
          </a:prstGeom>
          <a:solidFill>
            <a:srgbClr val="FFA8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、安装路径不能带中文，必须是英文路径。</a:t>
            </a: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、安装目录不能跟51的KEIL或者KEIL4冲突，三者目录必须分开。</a:t>
            </a: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、KEIL5的安装比起KEIL4多了一个步骤，必须添加芯片包，不然没法使用。</a:t>
            </a: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、如果使用的时候出现莫名其妙的错误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，先到网上查找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解决方法，莫乱阵脚。</a:t>
            </a: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4005263"/>
            <a:ext cx="266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安装包</a:t>
            </a: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4581525"/>
            <a:ext cx="8001000" cy="7874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百度搜索关键字“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下载”即可，我们这里使用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MDK5.15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版本，如果后面出了更高的版本选择性升级即可。</a:t>
            </a:r>
          </a:p>
        </p:txBody>
      </p:sp>
      <p:sp>
        <p:nvSpPr>
          <p:cNvPr id="2" name="矩形 1"/>
          <p:cNvSpPr/>
          <p:nvPr/>
        </p:nvSpPr>
        <p:spPr>
          <a:xfrm>
            <a:off x="747712" y="5517232"/>
            <a:ext cx="8001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网友提供：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http://pan.baidu.com/s/1bpc7Xmf?qq-pf-to=pcqq.c2c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C87D73F1-173D-4502-87E6-7FAFF7AD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916113"/>
            <a:ext cx="4032250" cy="272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032250" cy="290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9338" y="1341438"/>
            <a:ext cx="30186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①：双击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安装包，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873750" y="3017838"/>
            <a:ext cx="2154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②：同意协议，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86CF4319-1A6D-424F-AC40-3EBF505D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3892550" cy="265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2133600"/>
            <a:ext cx="3960813" cy="273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95288" y="2484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③：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选择安装 路径，路径不能带中文（要特别注意），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4865688" y="1341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④：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填写用户信息，全部填空格（键盘的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space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键）即可，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2F2DE2DB-5643-43C3-9C03-DE709A265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13668" y="1500311"/>
            <a:ext cx="2738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⑤：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，安装完毕。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875089" y="1989138"/>
            <a:ext cx="2873375" cy="1938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如果安装的是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，到这里已经安装完毕，与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自带各种芯片包不同，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需要用户手动安装，否则在新建工程的时候没有芯片可选。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9" y="2022302"/>
            <a:ext cx="5433889" cy="3643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875089" y="4096544"/>
            <a:ext cx="2873375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如果后面更新了有更高的版本可选择安装更高的版本。要注意的是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的工程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打不开。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63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0F562398-58B9-4265-B8AA-E15226F3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芯片包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187276" y="1484313"/>
            <a:ext cx="6769100" cy="12001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芯片包需要去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的官网下载，我们使用的是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STM32F4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系列单  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片机，即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系列。如果是使用其他系列的，根据实际情况下载即可。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、下载完成后，双击安装，安装目录同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即可。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636838" y="2781300"/>
            <a:ext cx="380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1600" dirty="0">
                <a:hlinkClick r:id="rId3"/>
              </a:rPr>
              <a:t>http://www.keil.com/dd2/pack/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1008"/>
            <a:ext cx="67246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E4C7143B-0682-4FDB-8529-10281F07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Pages>0</Pages>
  <Words>408</Words>
  <Characters>0</Characters>
  <Application>Microsoft Office PowerPoint</Application>
  <DocSecurity>0</DocSecurity>
  <PresentationFormat>全屏显示(4:3)</PresentationFormat>
  <Lines>0</Lines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如何安装KEIL5</dc:title>
  <dc:creator>wushaoxia(武绍霞)</dc:creator>
  <cp:lastModifiedBy>ge fire</cp:lastModifiedBy>
  <cp:revision>132</cp:revision>
  <dcterms:created xsi:type="dcterms:W3CDTF">2014-09-22T09:17:55Z</dcterms:created>
  <dcterms:modified xsi:type="dcterms:W3CDTF">2017-07-19T09:38:18Z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