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307" r:id="rId5"/>
    <p:sldId id="308" r:id="rId6"/>
    <p:sldId id="286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  <p:sldId id="317" r:id="rId16"/>
    <p:sldId id="319" r:id="rId17"/>
    <p:sldId id="318" r:id="rId18"/>
    <p:sldId id="30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73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08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593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58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4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619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8615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94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259632" y="2206625"/>
            <a:ext cx="5734893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94" y="297"/>
              <a:ext cx="290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如何用串口下载程序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6747272" y="1536212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437112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86375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BF4A7876-1EDC-49B9-BE75-6B883EB85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755576" y="1484784"/>
            <a:ext cx="4320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启动方式选择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88528" y="4149080"/>
            <a:ext cx="79208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注意：开发板中的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均通过调帽接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8" y="2348880"/>
            <a:ext cx="7884368" cy="139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71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6F0C343-3B2F-4425-917D-3F7AA570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1" y="1563588"/>
            <a:ext cx="841851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05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CAF4D3B7-2B09-48F0-A812-F99FEEEE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1" y="1563588"/>
            <a:ext cx="841851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52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99D2F2D5-03CF-4295-A9DD-71505759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B1D720-AB47-4491-B7F3-A18112BF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64" y="1560267"/>
            <a:ext cx="7187644" cy="49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3AD8C27-8DE8-45CC-9230-619BDE504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23528" y="1484784"/>
            <a:ext cx="8496944" cy="445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硬件固定为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输出低，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S8550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导通，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被拉高。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、复位，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为低，让系统重新启动进入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输出高，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S8050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导通，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被拉到跟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一样的低电平。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、系统进入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模式后，让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NRST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还原成原来的状态即可。（通过上位机控制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引脚实现）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下载完毕之后，程序自动运行，（通过上位机控制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引脚实现）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79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DC807B35-4DD8-4DBE-8A2E-1FBA9F3A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04415" y="1268760"/>
            <a:ext cx="7920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上位机需要这样设置</a:t>
            </a:r>
            <a:endParaRPr lang="en-US" altLang="zh-CN" sz="4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低电平进入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DTR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高电平进入复位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11560" y="3068960"/>
            <a:ext cx="792088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232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软件就是按照这个标准设计的）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-3~-15V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   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+3~+15V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3.3V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         逻辑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13176"/>
            <a:ext cx="30575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0C7B7439-904B-4E4A-8175-0DC58F87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一键下载原理分析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7" y="1178768"/>
            <a:ext cx="77803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59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065B2C13-D655-485A-AC19-92803C07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">
            <a:extLst>
              <a:ext uri="{FF2B5EF4-FFF2-40B4-BE49-F238E27FC236}">
                <a16:creationId xmlns:a16="http://schemas.microsoft.com/office/drawing/2014/main" id="{37C710FE-EDC5-4447-8CFB-45974AD3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USB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转串口驱动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硬件连接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92475" y="458152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ISP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一键下载原理分析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ISP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一键下载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81453A2-B789-4B2C-81A4-FA917B47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568412" y="1268760"/>
            <a:ext cx="810804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In-System Programming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）在系统可编程，指电路板上的空白器件可以编程写入最终用户代码， 而不需要从电路板上取下器件，已经编程的器件也可以用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方式擦除或再编程。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通过芯片内部的自举程序（即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，由芯片厂家烧写好，不得更改）来选定一种串行的外设，对芯片内部的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进行编程。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77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C0141F50-1192-4426-8AAC-3CF1CBE9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568412" y="1484784"/>
            <a:ext cx="81080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、最常用的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方式就是通过串口下载，最主要的优点就是成本低，缺点是只能用于下载程序，不能硬件仿真。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、普通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，普通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在下载程序的时候需要手动配置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的启动方式，而一键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则通过独特的硬件电路和上位机配合使用来达到一键下载的功能。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33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1085D94C-A019-47A3-951E-3BA07B92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转串口驱动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1730412" y="1255692"/>
            <a:ext cx="5649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光盘资料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\4-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开发软件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</a:t>
            </a:r>
          </a:p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转串口驱动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-CH340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491669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CBF85556-8F70-400F-AE34-0DA2A9AC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2901906" y="1188958"/>
            <a:ext cx="3057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串口下载连接示意图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7200800" cy="2914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1043608" y="5010488"/>
            <a:ext cx="7200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转串口模块在开发板上是一个独立的模块，可通过调帽与其他串口连接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、只有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才具有串口下载的功能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7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69E4ACB5-6DBC-4793-B054-AC26C02B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06A569-5334-4500-8880-60426E0A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0808"/>
            <a:ext cx="3780719" cy="4356890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F49C78D8-EF66-4512-85A2-A04AEBD4C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2060848"/>
            <a:ext cx="435597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BOOT0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GND</a:t>
            </a:r>
          </a:p>
          <a:p>
            <a:pPr eaLnBrk="1" hangingPunct="1"/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RXD/TXD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PA9/PA10</a:t>
            </a:r>
          </a:p>
          <a:p>
            <a:pPr eaLnBrk="1" hangingPunct="1"/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开发板默认的调帽不用动即可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25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3B2DAEA6-EC09-43E4-B1D7-BFD248CE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下载软件配置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30" y="2086690"/>
            <a:ext cx="6383669" cy="41636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1730412" y="1255692"/>
            <a:ext cx="5649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光盘资料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\4-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开发软件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串口下载软件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33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EF5DB3B8-CB75-4AB0-B929-7FAA2A02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MCUISP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下载软件配置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23528" y="1900089"/>
            <a:ext cx="220642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程序下载成功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会自动运行，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如果不自动运行，手动按开发板的复位按键即可。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33736"/>
            <a:ext cx="6161434" cy="5245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61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Pages>0</Pages>
  <Words>606</Words>
  <Characters>0</Characters>
  <Application>Microsoft Office PowerPoint</Application>
  <DocSecurity>0</DocSecurity>
  <PresentationFormat>全屏显示(4:3)</PresentationFormat>
  <Lines>0</Lines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如何用串口下载程序</dc:title>
  <dc:creator>wushaoxia(武绍霞)</dc:creator>
  <cp:lastModifiedBy>ge fire</cp:lastModifiedBy>
  <cp:revision>197</cp:revision>
  <dcterms:created xsi:type="dcterms:W3CDTF">2014-09-22T09:17:55Z</dcterms:created>
  <dcterms:modified xsi:type="dcterms:W3CDTF">2017-07-20T03:25:52Z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