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319" r:id="rId4"/>
    <p:sldId id="326" r:id="rId5"/>
    <p:sldId id="327" r:id="rId6"/>
    <p:sldId id="328" r:id="rId7"/>
    <p:sldId id="334" r:id="rId8"/>
    <p:sldId id="335" r:id="rId9"/>
    <p:sldId id="331" r:id="rId10"/>
    <p:sldId id="336" r:id="rId11"/>
    <p:sldId id="332" r:id="rId12"/>
    <p:sldId id="330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使用寄存器点亮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LED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E059E8C5-FE01-4234-AC78-1D5C6678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总结：什么叫开漏输出？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348880"/>
            <a:ext cx="8665589" cy="18846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、只能输出低电平，不能输出高电平。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、如果要输出高电平，则需要外接上拉。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、开漏输出具有“线与”功能，一个为低，全部为低，多用于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SMBUS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1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C3B079E-DFE9-4C59-99F2-4018203D4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196752"/>
            <a:ext cx="6552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 IO 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如何输出 与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5V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的传感器连接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C:\Users\Administrator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24" y="2132856"/>
            <a:ext cx="6156176" cy="42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81597B12-1E05-41BD-AD16-EA88C06F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467138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输出初始化顺序</a:t>
            </a:r>
            <a:endParaRPr lang="zh-CN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54632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、选定具体的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工作模式（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CRL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、控制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输出高低电平（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BSRR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15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A2DED4E6-20CF-4C9F-A998-E9039079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1269186C-17F4-4D71-9943-7096AB1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3980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框图讲解（重点）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4869160"/>
            <a:ext cx="7265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“使用寄存器点亮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LED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15C1929-1CB6-4849-9C6D-06FEF479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2592288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204864"/>
            <a:ext cx="878497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GPIO—general purpose intput output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是通用输入输出端口的简称，简单来说就是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可控制的引脚，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引脚与外部设备连接起来，从而实现与外部通讯、控制以及数据采集的功能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0BB3DBB9-DEA7-442B-A050-691F34F49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196752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STM32F103RCT6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引脚图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68578" y="2492896"/>
            <a:ext cx="3483942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跟引脚有什么区别？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、如何查找每一个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的功能说明？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7F243-66A9-4413-951E-DF74C08A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1" y="1916832"/>
            <a:ext cx="5333333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FD3AD282-EB99-4244-89E9-6FF435C2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70501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系列引脚分类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9" y="2198340"/>
            <a:ext cx="8248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38619" y="5805264"/>
            <a:ext cx="823562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要学会查看每个引脚的功能，要知道查看什么资料</a:t>
            </a:r>
            <a:endParaRPr lang="zh-CN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6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B9470FE5-A257-4CBA-9CCF-EC8FA3C7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124744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功能框图讲解（需要重点学习）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962685" y="2060848"/>
            <a:ext cx="6936054" cy="3847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692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8CF0373A-9977-49F6-8685-51082C52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8304" y="2132856"/>
            <a:ext cx="7558112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推挽输出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65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9D6E783D-6511-483A-ADE1-9A7976F0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开漏输出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704855" cy="4104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76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51C6C617-2961-4692-BF66-8376140E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总结：什么叫推挽输出？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65589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、可以输出高低电平，用于连接数字器件，高电平由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决定，低电平由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、推挽结构指两个三极管受两路互补的信号控制，总是在一个导通的时候另外一个截止，优点开关效率效率高，电流大，驱动能力强。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、输出高电平时，电流输出到负载，叫拉电流，可以理解成推，输出低电平时，负载电流流向芯片，叫灌电流，即挽。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5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</TotalTime>
  <Pages>0</Pages>
  <Words>427</Words>
  <Characters>0</Characters>
  <Application>Microsoft Office PowerPoint</Application>
  <DocSecurity>0</DocSecurity>
  <PresentationFormat>全屏显示(4:3)</PresentationFormat>
  <Lines>0</Lines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ge fire</cp:lastModifiedBy>
  <cp:revision>426</cp:revision>
  <dcterms:created xsi:type="dcterms:W3CDTF">2014-09-22T09:17:55Z</dcterms:created>
  <dcterms:modified xsi:type="dcterms:W3CDTF">2017-07-31T02:17:17Z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