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7" r:id="rId2"/>
    <p:sldId id="273" r:id="rId3"/>
    <p:sldId id="319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8" r:id="rId14"/>
    <p:sldId id="349" r:id="rId15"/>
    <p:sldId id="283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0000FF"/>
    <a:srgbClr val="248C51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构建库函数雏形</a:t>
              </a: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>
            <a:extLst>
              <a:ext uri="{FF2B5EF4-FFF2-40B4-BE49-F238E27FC236}">
                <a16:creationId xmlns:a16="http://schemas.microsoft.com/office/drawing/2014/main" id="{215C1929-1CB6-4849-9C6D-06FEF479B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GPIO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初始化结构体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92C197E-BB74-49EF-AD86-0B47E1EA9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56" y="1314266"/>
            <a:ext cx="8200000" cy="2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943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>
            <a:extLst>
              <a:ext uri="{FF2B5EF4-FFF2-40B4-BE49-F238E27FC236}">
                <a16:creationId xmlns:a16="http://schemas.microsoft.com/office/drawing/2014/main" id="{215C1929-1CB6-4849-9C6D-06FEF479B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GPIO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初始化结构体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29C6310-120C-4931-8AF2-9CF0387A6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314266"/>
            <a:ext cx="7379910" cy="495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899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>
            <a:extLst>
              <a:ext uri="{FF2B5EF4-FFF2-40B4-BE49-F238E27FC236}">
                <a16:creationId xmlns:a16="http://schemas.microsoft.com/office/drawing/2014/main" id="{215C1929-1CB6-4849-9C6D-06FEF479B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GPIO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初始化结构体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CCD6D3-0E98-47FB-85ED-1A3E39395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99" y="1331281"/>
            <a:ext cx="8485714" cy="5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132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>
            <a:extLst>
              <a:ext uri="{FF2B5EF4-FFF2-40B4-BE49-F238E27FC236}">
                <a16:creationId xmlns:a16="http://schemas.microsoft.com/office/drawing/2014/main" id="{215C1929-1CB6-4849-9C6D-06FEF479B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GPIO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初始化结构体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05C5A4-74FD-4004-BB35-5F6091077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86" y="1552809"/>
            <a:ext cx="8371428" cy="3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053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>
            <a:extLst>
              <a:ext uri="{FF2B5EF4-FFF2-40B4-BE49-F238E27FC236}">
                <a16:creationId xmlns:a16="http://schemas.microsoft.com/office/drawing/2014/main" id="{215C1929-1CB6-4849-9C6D-06FEF479B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GPIO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初始化函数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" name="文本框 1">
            <a:extLst>
              <a:ext uri="{FF2B5EF4-FFF2-40B4-BE49-F238E27FC236}">
                <a16:creationId xmlns:a16="http://schemas.microsoft.com/office/drawing/2014/main" id="{ABC312FC-6513-446E-84BF-B9D0C5D1B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1700808"/>
            <a:ext cx="6696744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0" algn="ctr" eaLnBrk="1" hangingPunct="1">
              <a:lnSpc>
                <a:spcPct val="150000"/>
              </a:lnSpc>
            </a:pPr>
            <a:r>
              <a:rPr lang="en-US" altLang="zh-CN" sz="3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GPIO_Init</a:t>
            </a:r>
            <a:r>
              <a:rPr lang="zh-CN" altLang="en-US" sz="3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（）函数</a:t>
            </a:r>
            <a:r>
              <a:rPr kumimoji="0" lang="zh-CN" altLang="en-US" sz="36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具体可参考程序源码里面的配套例程</a:t>
            </a:r>
            <a:endParaRPr kumimoji="0" lang="en-US" altLang="zh-CN" sz="360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0" algn="ctr" eaLnBrk="1" hangingPunct="1">
              <a:lnSpc>
                <a:spcPct val="150000"/>
              </a:lnSpc>
            </a:pPr>
            <a:endParaRPr lang="en-US" altLang="zh-CN" sz="36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0" algn="ctr" eaLnBrk="1" hangingPunct="1">
              <a:lnSpc>
                <a:spcPct val="150000"/>
              </a:lnSpc>
            </a:pPr>
            <a:r>
              <a:rPr kumimoji="0" lang="zh-CN" altLang="en-US" sz="36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或者零死角教程里面的程序讲解</a:t>
            </a:r>
            <a:endParaRPr kumimoji="0" lang="zh-CN" altLang="en-US" sz="36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0181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">
            <a:extLst>
              <a:ext uri="{FF2B5EF4-FFF2-40B4-BE49-F238E27FC236}">
                <a16:creationId xmlns:a16="http://schemas.microsoft.com/office/drawing/2014/main" id="{A2DED4E6-20CF-4C9F-A998-E9039079A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3">
            <a:extLst>
              <a:ext uri="{FF2B5EF4-FFF2-40B4-BE49-F238E27FC236}">
                <a16:creationId xmlns:a16="http://schemas.microsoft.com/office/drawing/2014/main" id="{1269186C-17F4-4D71-9943-7096AB1C1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156505" y="134076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92475" y="2197703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381375" y="1483328"/>
            <a:ext cx="39805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GPIO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寄存器结构体定义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156505" y="238021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325813" y="4204303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381375" y="2624741"/>
            <a:ext cx="32624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GPIO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置位复位函数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156505" y="342040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308350" y="3266091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55576" y="4869160"/>
            <a:ext cx="72656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“自己写库</a:t>
            </a:r>
            <a:r>
              <a:rPr lang="en-US" altLang="zh-CN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—</a:t>
            </a:r>
            <a:r>
              <a:rPr lang="zh-CN" altLang="en-US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构建库函数雏形”章节</a:t>
            </a:r>
            <a:endParaRPr lang="zh-CN" altLang="en-US" sz="20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381375" y="3551841"/>
            <a:ext cx="54168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GPIO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初始化结构体和初始化函数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>
            <a:extLst>
              <a:ext uri="{FF2B5EF4-FFF2-40B4-BE49-F238E27FC236}">
                <a16:creationId xmlns:a16="http://schemas.microsoft.com/office/drawing/2014/main" id="{215C1929-1CB6-4849-9C6D-06FEF479B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寄存器结构体定义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4021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>
            <a:extLst>
              <a:ext uri="{FF2B5EF4-FFF2-40B4-BE49-F238E27FC236}">
                <a16:creationId xmlns:a16="http://schemas.microsoft.com/office/drawing/2014/main" id="{215C1929-1CB6-4849-9C6D-06FEF479B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GPIO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寄存器结构体定义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5CDE586-BF77-421F-A444-F4CDB41B4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13" y="1556792"/>
            <a:ext cx="8314286" cy="4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96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>
            <a:extLst>
              <a:ext uri="{FF2B5EF4-FFF2-40B4-BE49-F238E27FC236}">
                <a16:creationId xmlns:a16="http://schemas.microsoft.com/office/drawing/2014/main" id="{215C1929-1CB6-4849-9C6D-06FEF479B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GPIO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寄存器结构体定义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8BD6EC9-59D3-4EB9-B56F-94ABEC8CB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86" y="1810605"/>
            <a:ext cx="8371428" cy="4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786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>
            <a:extLst>
              <a:ext uri="{FF2B5EF4-FFF2-40B4-BE49-F238E27FC236}">
                <a16:creationId xmlns:a16="http://schemas.microsoft.com/office/drawing/2014/main" id="{215C1929-1CB6-4849-9C6D-06FEF479B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GPIO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寄存器结构体定义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7F2F020-C56C-487C-9E47-50ED5F47D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90" y="1340768"/>
            <a:ext cx="8247619" cy="3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75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>
            <a:extLst>
              <a:ext uri="{FF2B5EF4-FFF2-40B4-BE49-F238E27FC236}">
                <a16:creationId xmlns:a16="http://schemas.microsoft.com/office/drawing/2014/main" id="{215C1929-1CB6-4849-9C6D-06FEF479B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置位和复位函数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69528F9-B325-4B61-9B07-0E7C1F31D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589" y="1213457"/>
            <a:ext cx="6844787" cy="553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494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>
            <a:extLst>
              <a:ext uri="{FF2B5EF4-FFF2-40B4-BE49-F238E27FC236}">
                <a16:creationId xmlns:a16="http://schemas.microsoft.com/office/drawing/2014/main" id="{215C1929-1CB6-4849-9C6D-06FEF479B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GPIO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置位和复位函数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C56A56-0771-4BBB-9F52-3768F5FFD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33" y="1372510"/>
            <a:ext cx="8333333" cy="4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013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>
            <a:extLst>
              <a:ext uri="{FF2B5EF4-FFF2-40B4-BE49-F238E27FC236}">
                <a16:creationId xmlns:a16="http://schemas.microsoft.com/office/drawing/2014/main" id="{215C1929-1CB6-4849-9C6D-06FEF479B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92C197E-BB74-49EF-AD86-0B47E1EA9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56" y="1314266"/>
            <a:ext cx="8200000" cy="2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61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2739</TotalTime>
  <Pages>0</Pages>
  <Words>149</Words>
  <Characters>0</Characters>
  <Application>Microsoft Office PowerPoint</Application>
  <DocSecurity>0</DocSecurity>
  <PresentationFormat>全屏显示(4:3)</PresentationFormat>
  <Lines>0</Lines>
  <Paragraphs>32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自己写库—构建库函数雏形</dc:title>
  <dc:creator>wushaoxia(武绍霞)</dc:creator>
  <cp:lastModifiedBy>ge fire</cp:lastModifiedBy>
  <cp:revision>446</cp:revision>
  <dcterms:created xsi:type="dcterms:W3CDTF">2014-09-22T09:17:55Z</dcterms:created>
  <dcterms:modified xsi:type="dcterms:W3CDTF">2017-08-01T06:24:28Z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