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3" r:id="rId3"/>
    <p:sldId id="331" r:id="rId4"/>
    <p:sldId id="329" r:id="rId5"/>
    <p:sldId id="332" r:id="rId6"/>
    <p:sldId id="333" r:id="rId7"/>
    <p:sldId id="334" r:id="rId8"/>
    <p:sldId id="335" r:id="rId9"/>
    <p:sldId id="337" r:id="rId10"/>
    <p:sldId id="339" r:id="rId11"/>
    <p:sldId id="338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通信的基本概念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4516" y="168711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   ——      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    ——       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9534" y="1700808"/>
            <a:ext cx="5208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——    00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2V    ——    01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4V    ——    10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6V    ——    11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串行与并行通信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4208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全双工、半双工和单工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37321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5730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同步与异步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202006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8598" y="46531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通信的速率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75573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在计算机的设备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与设备之间或集成电路之间常常需要进行数据传输，在本书后面的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章节中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我们会学习到各种各样的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，所以在本章中我们先统一介绍这些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6192688" cy="513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85293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9400" y="1916832"/>
            <a:ext cx="511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串行与并行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3343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全双工、半双工和单工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94050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数据通信方向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349"/>
            <a:ext cx="6624736" cy="540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2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6840760" cy="383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7749"/>
            <a:ext cx="6452964" cy="389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秒钟传输的二进制位数，单位为比特每秒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(bit/s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4007966"/>
            <a:ext cx="79208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Baudrate—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每秒钟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传输的码元个数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Pages>0</Pages>
  <Words>221</Words>
  <Characters>0</Characters>
  <Application>Microsoft Office PowerPoint</Application>
  <DocSecurity>0</DocSecurity>
  <PresentationFormat>全屏显示(4:3)</PresentationFormat>
  <Lines>0</Lines>
  <Paragraphs>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通信的基本概念</dc:title>
  <dc:creator>wushaoxia(武绍霞)</dc:creator>
  <cp:lastModifiedBy>admin</cp:lastModifiedBy>
  <cp:revision>585</cp:revision>
  <dcterms:created xsi:type="dcterms:W3CDTF">2014-09-22T09:17:55Z</dcterms:created>
  <dcterms:modified xsi:type="dcterms:W3CDTF">2017-08-21T07:45:40Z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