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37" r:id="rId4"/>
    <p:sldId id="358" r:id="rId5"/>
    <p:sldId id="359" r:id="rId6"/>
    <p:sldId id="360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188EFC"/>
    <a:srgbClr val="0000FF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代码讲解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75656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501" y="2899878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78030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58001" y="223264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中断接收和发送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75656" y="35072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627501" y="4196022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96848" y="3528786"/>
            <a:ext cx="346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串口控制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RGB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灯亮灭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硬件设计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电平转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电平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（使用时电脑上记得安装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CH340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驱动）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8" y="2564904"/>
            <a:ext cx="8054876" cy="384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77281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：单片机给电脑发送数据，电脑上位机把数据打印出来；电脑上位机给单片机发数据，单片机接收到数据之后立马发回给电脑，并打印出来。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136340"/>
            <a:ext cx="8124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：电脑给单片机发命令，用于控制开发板上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0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4097" y="1628800"/>
            <a:ext cx="73803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初始化串口需要用到的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USART_InitTypeDef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中断配置（接收中断，中断优先级）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使能串口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编写发送和接收函数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2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编程的疑问？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62880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如何发送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位的数据？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如何发送一个数组？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？如何使用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scanf()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电脑端发送过来的数据是什么格式的？十进制？十六进制？字符？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8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Pages>0</Pages>
  <Words>227</Words>
  <Characters>0</Characters>
  <Application>Microsoft Office PowerPoint</Application>
  <DocSecurity>0</DocSecurity>
  <PresentationFormat>全屏显示(4:3)</PresentationFormat>
  <Lines>0</Lines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USART—串口通信（第4节）—代码讲解</dc:title>
  <dc:creator>wushaoxia(武绍霞)</dc:creator>
  <cp:lastModifiedBy>admin</cp:lastModifiedBy>
  <cp:revision>802</cp:revision>
  <dcterms:created xsi:type="dcterms:W3CDTF">2014-09-22T09:17:55Z</dcterms:created>
  <dcterms:modified xsi:type="dcterms:W3CDTF">2017-08-22T08:42:10Z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