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73" r:id="rId3"/>
    <p:sldId id="360" r:id="rId4"/>
    <p:sldId id="361" r:id="rId5"/>
    <p:sldId id="362" r:id="rId6"/>
    <p:sldId id="364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直接存储器访问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26584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1-M to M</a:t>
            </a:r>
            <a:r>
              <a:rPr lang="zh-CN" altLang="en-US" sz="4000">
                <a:solidFill>
                  <a:srgbClr val="000000"/>
                </a:solidFill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 to SRAM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，把内部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的数据传输到内部的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2-M to P</a:t>
            </a:r>
            <a:r>
              <a:rPr lang="zh-CN" altLang="en-US" sz="4000">
                <a:solidFill>
                  <a:srgbClr val="000000"/>
                </a:solidFill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 to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串口，同时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灯闪烁，演示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传数据不需要占用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熟读参考手册</a:t>
            </a: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章节（非常重要）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4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To M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中定义好要传输的数据，在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中定义好用来接收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数据的变量。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，主要是配置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编写比较函数。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70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To P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8760"/>
            <a:ext cx="8568953" cy="254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初始化串口（从现有的例程移植过来）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编写主函数（开启串口发送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10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4661</TotalTime>
  <Pages>0</Pages>
  <Words>194</Words>
  <Characters>0</Characters>
  <Application>Microsoft Office PowerPoint</Application>
  <DocSecurity>0</DocSecurity>
  <PresentationFormat>全屏显示(4:3)</PresentationFormat>
  <Lines>0</Lines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DMA—直接存储器访问（第2节）—代码讲解</dc:title>
  <dc:creator>wushaoxia(武绍霞)</dc:creator>
  <cp:lastModifiedBy>admin</cp:lastModifiedBy>
  <cp:revision>837</cp:revision>
  <dcterms:created xsi:type="dcterms:W3CDTF">2014-09-22T09:17:55Z</dcterms:created>
  <dcterms:modified xsi:type="dcterms:W3CDTF">2017-08-23T07:40:15Z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