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32" r:id="rId4"/>
    <p:sldId id="323" r:id="rId5"/>
    <p:sldId id="296" r:id="rId6"/>
    <p:sldId id="333" r:id="rId7"/>
    <p:sldId id="334" r:id="rId8"/>
    <p:sldId id="335" r:id="rId9"/>
    <p:sldId id="336" r:id="rId10"/>
    <p:sldId id="337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FatFs</a:t>
            </a:r>
            <a:r>
              <a:rPr lang="zh-CN" altLang="zh-CN" sz="2400" b="1"/>
              <a:t>移植需要用户支持函数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369"/>
              </p:ext>
            </p:extLst>
          </p:nvPr>
        </p:nvGraphicFramePr>
        <p:xfrm>
          <a:off x="648308" y="1484784"/>
          <a:ext cx="8172163" cy="5373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9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7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r>
                        <a:rPr lang="en-US" sz="1200">
                          <a:effectLst/>
                        </a:rPr>
                        <a:t>(ffconf.h)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disk_status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disk_initialize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disk_read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总是需要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底层设备驱动函数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disk_write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get_fattime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(CTRL_SYNC)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_FS_READONLY ==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(GET_SECTOR_COUNT)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(GET_BLOCK_SIZE)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_USE_MKFS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50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_MAX_SS != _MIN_SS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18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(CTRL_TRIM)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_USE_TRIM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79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ff_convert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ff_wtoupper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!=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Unicode</a:t>
                      </a:r>
                      <a:r>
                        <a:rPr lang="zh-CN" sz="1200">
                          <a:effectLst/>
                        </a:rPr>
                        <a:t>支持，为支持简体中文，添加</a:t>
                      </a:r>
                      <a:r>
                        <a:rPr lang="en-US" sz="1200">
                          <a:effectLst/>
                        </a:rPr>
                        <a:t>cc936.c</a:t>
                      </a:r>
                      <a:r>
                        <a:rPr lang="zh-CN" sz="1200">
                          <a:effectLst/>
                        </a:rPr>
                        <a:t>到工程即可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ff_cre_syncobj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ff_del_syncobj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ff_req_grant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ff_rel_grant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_FS_REENTRANT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FatFs</a:t>
                      </a:r>
                      <a:r>
                        <a:rPr lang="zh-CN" sz="1200">
                          <a:effectLst/>
                        </a:rPr>
                        <a:t>可重入配置，需要多任务系统支持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一般不需要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ff_mem_alloc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ff_mem_free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== 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长文件名支持，缓冲区设置在堆空间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一般设置</a:t>
                      </a:r>
                      <a:r>
                        <a:rPr lang="en-US" sz="1200">
                          <a:effectLst/>
                        </a:rPr>
                        <a:t>_USE_LFN = 2 )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6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/>
              <a:t>FatFs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6966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　　 　　 文件的打开操作 </a:t>
            </a:r>
            <a:r>
              <a:rPr lang="en-US" altLang="zh-CN"/>
              <a:t>fopen </a:t>
            </a:r>
            <a:r>
              <a:rPr lang="zh-CN" altLang="en-US"/>
              <a:t>打开一个文件</a:t>
            </a:r>
          </a:p>
          <a:p>
            <a:r>
              <a:rPr lang="zh-CN" altLang="en-US"/>
              <a:t>　　 　　 文件的关闭操作 </a:t>
            </a:r>
            <a:r>
              <a:rPr lang="en-US" altLang="zh-CN"/>
              <a:t>fclose </a:t>
            </a:r>
            <a:r>
              <a:rPr lang="zh-CN" altLang="en-US"/>
              <a:t>关闭一个文件</a:t>
            </a:r>
          </a:p>
          <a:p>
            <a:r>
              <a:rPr lang="zh-CN" altLang="en-US"/>
              <a:t>　　 　　 文件的读写操作 </a:t>
            </a:r>
            <a:r>
              <a:rPr lang="en-US" altLang="zh-CN"/>
              <a:t>fgetc </a:t>
            </a:r>
            <a:r>
              <a:rPr lang="zh-CN" altLang="en-US"/>
              <a:t>从文件中读取一个字符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fputc </a:t>
            </a:r>
            <a:r>
              <a:rPr lang="zh-CN" altLang="en-US"/>
              <a:t>写一个字符到文件中去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fgets </a:t>
            </a:r>
            <a:r>
              <a:rPr lang="zh-CN" altLang="en-US"/>
              <a:t>从文件中读取一个字符串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fputs </a:t>
            </a:r>
            <a:r>
              <a:rPr lang="zh-CN" altLang="en-US"/>
              <a:t>写一个字符串到文件中去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fprintf </a:t>
            </a:r>
            <a:r>
              <a:rPr lang="zh-CN" altLang="en-US"/>
              <a:t>往文件中写格式化数据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fscanf </a:t>
            </a:r>
            <a:r>
              <a:rPr lang="zh-CN" altLang="en-US"/>
              <a:t>格式化读取文件中数据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fread </a:t>
            </a:r>
            <a:r>
              <a:rPr lang="zh-CN" altLang="en-US"/>
              <a:t>以二进制形式读取文件中的数据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fwrite </a:t>
            </a:r>
            <a:r>
              <a:rPr lang="zh-CN" altLang="en-US"/>
              <a:t>以二进制形式写数据到文件中去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getw </a:t>
            </a:r>
            <a:r>
              <a:rPr lang="zh-CN" altLang="en-US"/>
              <a:t>以二进制形式读取一个整数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putw </a:t>
            </a:r>
            <a:r>
              <a:rPr lang="zh-CN" altLang="en-US"/>
              <a:t>以二进制形式存贮一个整数</a:t>
            </a:r>
          </a:p>
          <a:p>
            <a:r>
              <a:rPr lang="zh-CN" altLang="en-US"/>
              <a:t>　　 　文件状态检查函数  </a:t>
            </a:r>
            <a:r>
              <a:rPr lang="en-US" altLang="zh-CN"/>
              <a:t>feof </a:t>
            </a:r>
            <a:r>
              <a:rPr lang="zh-CN" altLang="en-US"/>
              <a:t>文件结束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ferror </a:t>
            </a:r>
            <a:r>
              <a:rPr lang="zh-CN" altLang="en-US"/>
              <a:t>文件读</a:t>
            </a:r>
            <a:r>
              <a:rPr lang="en-US" altLang="zh-CN"/>
              <a:t>/</a:t>
            </a:r>
            <a:r>
              <a:rPr lang="zh-CN" altLang="en-US"/>
              <a:t>写出错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clearerr </a:t>
            </a:r>
            <a:r>
              <a:rPr lang="zh-CN" altLang="en-US"/>
              <a:t>清除文件错误标志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ftell </a:t>
            </a:r>
            <a:r>
              <a:rPr lang="zh-CN" altLang="en-US"/>
              <a:t>了解文件指针的当前位置</a:t>
            </a:r>
          </a:p>
          <a:p>
            <a:r>
              <a:rPr lang="zh-CN" altLang="en-US"/>
              <a:t>　　　　　  文件定位函数 </a:t>
            </a:r>
            <a:r>
              <a:rPr lang="en-US" altLang="zh-CN"/>
              <a:t>rewind </a:t>
            </a:r>
            <a:r>
              <a:rPr lang="zh-CN" altLang="en-US"/>
              <a:t>反绕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fseek </a:t>
            </a:r>
            <a:r>
              <a:rPr lang="zh-CN" altLang="en-US"/>
              <a:t>随机定位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04457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语言中的文件操作 </a:t>
            </a:r>
          </a:p>
        </p:txBody>
      </p:sp>
    </p:spTree>
    <p:extLst>
      <p:ext uri="{BB962C8B-B14F-4D97-AF65-F5344CB8AC3E}">
        <p14:creationId xmlns:p14="http://schemas.microsoft.com/office/powerpoint/2010/main" val="105897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FATFS</a:t>
            </a:r>
            <a:r>
              <a:rPr lang="zh-CN" altLang="en-US" b="1"/>
              <a:t>文件系统简介</a:t>
            </a:r>
            <a:endParaRPr lang="zh-CN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FatFs</a:t>
            </a:r>
            <a:r>
              <a:rPr lang="zh-CN" altLang="zh-CN"/>
              <a:t>是面向小型嵌入式系统的一种通用的</a:t>
            </a:r>
            <a:r>
              <a:rPr lang="en-US" altLang="zh-CN"/>
              <a:t>FAT</a:t>
            </a:r>
            <a:r>
              <a:rPr lang="zh-CN" altLang="zh-CN"/>
              <a:t>文件系统。它完全是由</a:t>
            </a:r>
            <a:r>
              <a:rPr lang="en-US" altLang="zh-CN"/>
              <a:t>AISI C</a:t>
            </a:r>
            <a:r>
              <a:rPr lang="zh-CN" altLang="zh-CN"/>
              <a:t>语言编写并且完全独立于底层的</a:t>
            </a:r>
            <a:r>
              <a:rPr lang="en-US" altLang="zh-CN"/>
              <a:t>I/O</a:t>
            </a:r>
            <a:r>
              <a:rPr lang="zh-CN" altLang="zh-CN"/>
              <a:t>介质。因此它可以很容易地不加修改地移植到其他的处理器当中，如</a:t>
            </a:r>
            <a:r>
              <a:rPr lang="en-US" altLang="zh-CN"/>
              <a:t>8051</a:t>
            </a:r>
            <a:r>
              <a:rPr lang="zh-CN" altLang="zh-CN"/>
              <a:t>、</a:t>
            </a:r>
            <a:r>
              <a:rPr lang="en-US" altLang="zh-CN"/>
              <a:t>PIC</a:t>
            </a:r>
            <a:r>
              <a:rPr lang="zh-CN" altLang="zh-CN"/>
              <a:t>、</a:t>
            </a:r>
            <a:r>
              <a:rPr lang="en-US" altLang="zh-CN"/>
              <a:t>AVR</a:t>
            </a:r>
            <a:r>
              <a:rPr lang="zh-CN" altLang="zh-CN"/>
              <a:t>、</a:t>
            </a:r>
            <a:r>
              <a:rPr lang="en-US" altLang="zh-CN"/>
              <a:t>SH</a:t>
            </a:r>
            <a:r>
              <a:rPr lang="zh-CN" altLang="zh-CN"/>
              <a:t>、</a:t>
            </a:r>
            <a:r>
              <a:rPr lang="en-US" altLang="zh-CN"/>
              <a:t>Z80</a:t>
            </a:r>
            <a:r>
              <a:rPr lang="zh-CN" altLang="zh-CN"/>
              <a:t>、</a:t>
            </a:r>
            <a:r>
              <a:rPr lang="en-US" altLang="zh-CN"/>
              <a:t>H8</a:t>
            </a:r>
            <a:r>
              <a:rPr lang="zh-CN" altLang="zh-CN"/>
              <a:t>、</a:t>
            </a:r>
            <a:r>
              <a:rPr lang="en-US" altLang="zh-CN"/>
              <a:t>ARM</a:t>
            </a:r>
            <a:r>
              <a:rPr lang="zh-CN" altLang="zh-CN"/>
              <a:t>等。</a:t>
            </a:r>
            <a:r>
              <a:rPr lang="en-US" altLang="zh-CN"/>
              <a:t>FatFs</a:t>
            </a:r>
            <a:r>
              <a:rPr lang="zh-CN" altLang="zh-CN"/>
              <a:t>支持</a:t>
            </a:r>
            <a:r>
              <a:rPr lang="en-US" altLang="zh-CN"/>
              <a:t>FAT12</a:t>
            </a:r>
            <a:r>
              <a:rPr lang="zh-CN" altLang="zh-CN"/>
              <a:t>、</a:t>
            </a:r>
            <a:r>
              <a:rPr lang="en-US" altLang="zh-CN"/>
              <a:t>FAT16</a:t>
            </a:r>
            <a:r>
              <a:rPr lang="zh-CN" altLang="zh-CN"/>
              <a:t>、</a:t>
            </a:r>
            <a:r>
              <a:rPr lang="en-US" altLang="zh-CN"/>
              <a:t>FAT32</a:t>
            </a:r>
            <a:r>
              <a:rPr lang="zh-CN" altLang="zh-CN"/>
              <a:t>等格式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805184" y="5157192"/>
            <a:ext cx="787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FatFs</a:t>
            </a:r>
            <a:r>
              <a:rPr lang="zh-CN" altLang="zh-CN"/>
              <a:t>文件系统的源码可以从</a:t>
            </a:r>
            <a:r>
              <a:rPr lang="en-US" altLang="zh-CN"/>
              <a:t>fatfs</a:t>
            </a:r>
            <a:r>
              <a:rPr lang="zh-CN" altLang="zh-CN"/>
              <a:t>官网下载</a:t>
            </a:r>
            <a:r>
              <a:rPr lang="en-US" altLang="zh-CN"/>
              <a:t>:</a:t>
            </a:r>
            <a:endParaRPr lang="zh-CN" altLang="zh-CN"/>
          </a:p>
          <a:p>
            <a:r>
              <a:rPr lang="en-US" altLang="zh-CN"/>
              <a:t>http://elm-chan.org/fsw/ff/00index_e.html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741352" y="3464820"/>
            <a:ext cx="76177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利用前面写好的</a:t>
            </a:r>
            <a:r>
              <a:rPr lang="en-US" altLang="zh-CN"/>
              <a:t>SPI Flash</a:t>
            </a:r>
            <a:r>
              <a:rPr lang="zh-CN" altLang="zh-CN"/>
              <a:t>芯片驱动，把</a:t>
            </a:r>
            <a:r>
              <a:rPr lang="en-US" altLang="zh-CN"/>
              <a:t>FatFs</a:t>
            </a:r>
            <a:r>
              <a:rPr lang="zh-CN" altLang="zh-CN"/>
              <a:t>文件系统代码移植到工程之中，就可以利用文件系统的各种函数，对</a:t>
            </a:r>
            <a:r>
              <a:rPr lang="en-US" altLang="zh-CN"/>
              <a:t>SPI Flash</a:t>
            </a:r>
            <a:r>
              <a:rPr lang="zh-CN" altLang="zh-CN"/>
              <a:t>芯片以“文件”格式进行读写操作了。</a:t>
            </a:r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的目录结构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下载</a:t>
            </a:r>
            <a:r>
              <a:rPr lang="en-US" altLang="zh-CN"/>
              <a:t>FatFs</a:t>
            </a:r>
            <a:r>
              <a:rPr lang="zh-CN" altLang="en-US"/>
              <a:t>源码包解压后，在</a:t>
            </a:r>
            <a:r>
              <a:rPr lang="en-US" altLang="zh-CN"/>
              <a:t>doc </a:t>
            </a:r>
            <a:r>
              <a:rPr lang="zh-CN" altLang="zh-CN"/>
              <a:t>文件夹里面是一些使用帮助文档；</a:t>
            </a:r>
            <a:r>
              <a:rPr lang="zh-CN" altLang="en-US"/>
              <a:t>在</a:t>
            </a:r>
            <a:r>
              <a:rPr lang="en-US" altLang="zh-CN"/>
              <a:t>src </a:t>
            </a:r>
            <a:r>
              <a:rPr lang="zh-CN" altLang="zh-CN"/>
              <a:t>是</a:t>
            </a:r>
            <a:r>
              <a:rPr lang="en-US" altLang="zh-CN"/>
              <a:t>FatFs</a:t>
            </a:r>
            <a:r>
              <a:rPr lang="zh-CN" altLang="zh-CN"/>
              <a:t>文件系统的源</a:t>
            </a:r>
            <a:r>
              <a:rPr lang="zh-CN" altLang="en-US"/>
              <a:t>代</a:t>
            </a:r>
            <a:r>
              <a:rPr lang="zh-CN" altLang="zh-CN"/>
              <a:t>码。</a:t>
            </a:r>
          </a:p>
        </p:txBody>
      </p:sp>
      <p:pic>
        <p:nvPicPr>
          <p:cNvPr id="11" name="图片 10" descr="说明: E:\work schedule\7. Doucment\8-F429图片资源\FATFS-fatfs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32552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帮助文档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 en </a:t>
            </a:r>
            <a:r>
              <a:rPr lang="zh-CN" altLang="zh-CN"/>
              <a:t>和</a:t>
            </a:r>
            <a:r>
              <a:rPr lang="en-US" altLang="zh-CN"/>
              <a:t> ja </a:t>
            </a:r>
            <a:r>
              <a:rPr lang="zh-CN" altLang="zh-CN"/>
              <a:t>这两个文件夹里面是编译好的</a:t>
            </a:r>
            <a:r>
              <a:rPr lang="en-US" altLang="zh-CN"/>
              <a:t>html</a:t>
            </a:r>
            <a:r>
              <a:rPr lang="zh-CN" altLang="zh-CN"/>
              <a:t>文档，讲的是</a:t>
            </a:r>
            <a:r>
              <a:rPr lang="en-US" altLang="zh-CN"/>
              <a:t>FATFS</a:t>
            </a:r>
            <a:r>
              <a:rPr lang="zh-CN" altLang="zh-CN"/>
              <a:t>里面各个函数的使用方法</a:t>
            </a:r>
            <a:r>
              <a:rPr lang="zh-CN" altLang="en-US"/>
              <a:t>。</a:t>
            </a:r>
            <a:r>
              <a:rPr lang="en-US" altLang="zh-CN"/>
              <a:t> 00index_e.html</a:t>
            </a:r>
            <a:r>
              <a:rPr lang="zh-CN" altLang="zh-CN"/>
              <a:t>和</a:t>
            </a:r>
            <a:r>
              <a:rPr lang="en-US" altLang="zh-CN"/>
              <a:t>00index_j.html</a:t>
            </a:r>
            <a:r>
              <a:rPr lang="zh-CN" altLang="zh-CN"/>
              <a:t>是一些关于</a:t>
            </a:r>
            <a:r>
              <a:rPr lang="en-US" altLang="zh-CN"/>
              <a:t>FATFS</a:t>
            </a:r>
            <a:r>
              <a:rPr lang="zh-CN" altLang="zh-CN"/>
              <a:t>的简介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7" name="图片 6" descr="说明: E:\work schedule\7. Doucment\8-F429图片资源\FATFS-do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7008"/>
            <a:ext cx="5505136" cy="405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1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499992" y="1375023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integer.h</a:t>
            </a:r>
            <a:r>
              <a:rPr lang="zh-CN" altLang="zh-CN"/>
              <a:t>：文件中包含了一些数值类型定义。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diskio.c</a:t>
            </a:r>
            <a:r>
              <a:rPr lang="zh-CN" altLang="zh-CN"/>
              <a:t>：包含底层存储介质的操作函数，这些函数需要用户自己实现，主要添加底层驱动函数。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ff.c</a:t>
            </a:r>
            <a:r>
              <a:rPr lang="zh-CN" altLang="zh-CN"/>
              <a:t>： </a:t>
            </a:r>
            <a:r>
              <a:rPr lang="en-US" altLang="zh-CN"/>
              <a:t>FatFs</a:t>
            </a:r>
            <a:r>
              <a:rPr lang="zh-CN" altLang="zh-CN"/>
              <a:t>核心文件，文件管理的实现方法。该文件独立于底层介质操作文件的函数，利用这些函数实现文件的读写。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cc936.c</a:t>
            </a:r>
            <a:r>
              <a:rPr lang="zh-CN" altLang="zh-CN"/>
              <a:t>：本文件在</a:t>
            </a:r>
            <a:r>
              <a:rPr lang="en-US" altLang="zh-CN"/>
              <a:t>option</a:t>
            </a:r>
            <a:r>
              <a:rPr lang="zh-CN" altLang="zh-CN"/>
              <a:t>目录下，是简体中文支持所需要添加的文件，包含了简体中文的</a:t>
            </a:r>
            <a:r>
              <a:rPr lang="en-US" altLang="zh-CN"/>
              <a:t>GBK</a:t>
            </a:r>
            <a:r>
              <a:rPr lang="zh-CN" altLang="zh-CN"/>
              <a:t>和</a:t>
            </a:r>
            <a:r>
              <a:rPr lang="en-US" altLang="zh-CN"/>
              <a:t>Unicode</a:t>
            </a:r>
            <a:r>
              <a:rPr lang="zh-CN" altLang="zh-CN"/>
              <a:t>相互转换功能函数。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ffconf.h:</a:t>
            </a:r>
            <a:r>
              <a:rPr lang="zh-CN" altLang="zh-CN"/>
              <a:t>这个头文件包含了对</a:t>
            </a:r>
            <a:r>
              <a:rPr lang="en-US" altLang="zh-CN"/>
              <a:t>FatFs</a:t>
            </a:r>
            <a:r>
              <a:rPr lang="zh-CN" altLang="zh-CN"/>
              <a:t>功能配置的宏定义，通过修改这些宏定义就可以裁剪</a:t>
            </a:r>
            <a:r>
              <a:rPr lang="en-US" altLang="zh-CN"/>
              <a:t>FatFs</a:t>
            </a:r>
            <a:r>
              <a:rPr lang="zh-CN" altLang="zh-CN"/>
              <a:t>的功能。如需要支持简体中文，需要把</a:t>
            </a:r>
            <a:r>
              <a:rPr lang="en-US" altLang="zh-CN"/>
              <a:t>ffconf.h</a:t>
            </a:r>
            <a:r>
              <a:rPr lang="zh-CN" altLang="zh-CN"/>
              <a:t>中的</a:t>
            </a:r>
            <a:r>
              <a:rPr lang="en-US" altLang="zh-CN"/>
              <a:t>_CODE_PAGE </a:t>
            </a:r>
            <a:r>
              <a:rPr lang="zh-CN" altLang="zh-CN"/>
              <a:t>的宏改成</a:t>
            </a:r>
            <a:r>
              <a:rPr lang="en-US" altLang="zh-CN"/>
              <a:t>936</a:t>
            </a:r>
            <a:r>
              <a:rPr lang="zh-CN" altLang="zh-CN"/>
              <a:t>并把上面的</a:t>
            </a:r>
            <a:r>
              <a:rPr lang="en-US" altLang="zh-CN"/>
              <a:t>cc936.c</a:t>
            </a:r>
            <a:r>
              <a:rPr lang="zh-CN" altLang="zh-CN"/>
              <a:t>文件加入到工程之中。</a:t>
            </a:r>
          </a:p>
        </p:txBody>
      </p:sp>
    </p:spTree>
    <p:extLst>
      <p:ext uri="{BB962C8B-B14F-4D97-AF65-F5344CB8AC3E}">
        <p14:creationId xmlns:p14="http://schemas.microsoft.com/office/powerpoint/2010/main" val="164712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5005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1560" y="525300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建议阅读这些源码的顺序为：</a:t>
            </a:r>
            <a:r>
              <a:rPr lang="en-US" altLang="zh-CN"/>
              <a:t>integer.h --&gt; diskio.c --&gt; ff.c </a:t>
            </a:r>
            <a:r>
              <a:rPr lang="zh-CN" altLang="zh-CN"/>
              <a:t>。</a:t>
            </a:r>
          </a:p>
          <a:p>
            <a:r>
              <a:rPr lang="en-US" altLang="zh-CN"/>
              <a:t>	</a:t>
            </a:r>
            <a:r>
              <a:rPr lang="zh-CN" altLang="zh-CN"/>
              <a:t>阅读文件系统源码</a:t>
            </a:r>
            <a:r>
              <a:rPr lang="en-US" altLang="zh-CN"/>
              <a:t>ff.c</a:t>
            </a:r>
            <a:r>
              <a:rPr lang="zh-CN" altLang="zh-CN"/>
              <a:t>文件需要一定的功底，建议先阅读</a:t>
            </a:r>
            <a:r>
              <a:rPr lang="en-US" altLang="zh-CN"/>
              <a:t>FAT32</a:t>
            </a:r>
            <a:r>
              <a:rPr lang="zh-CN" altLang="zh-CN"/>
              <a:t>的文件格式，再去分析</a:t>
            </a:r>
            <a:r>
              <a:rPr lang="en-US" altLang="zh-CN"/>
              <a:t>ff.c</a:t>
            </a:r>
            <a:r>
              <a:rPr lang="zh-CN" altLang="zh-CN"/>
              <a:t>文件。若仅为</a:t>
            </a:r>
            <a:r>
              <a:rPr lang="zh-CN" altLang="en-US"/>
              <a:t>了</a:t>
            </a:r>
            <a:r>
              <a:rPr lang="zh-CN" altLang="zh-CN"/>
              <a:t>使用文件系统，则只需要理解</a:t>
            </a:r>
            <a:r>
              <a:rPr lang="en-US" altLang="zh-CN"/>
              <a:t>integer.h</a:t>
            </a:r>
            <a:r>
              <a:rPr lang="zh-CN" altLang="zh-CN"/>
              <a:t>及</a:t>
            </a:r>
            <a:r>
              <a:rPr lang="en-US" altLang="zh-CN"/>
              <a:t>diskio.c</a:t>
            </a:r>
            <a:r>
              <a:rPr lang="zh-CN" altLang="zh-CN"/>
              <a:t>文件并会调用</a:t>
            </a:r>
            <a:r>
              <a:rPr lang="en-US" altLang="zh-CN"/>
              <a:t>ff.c</a:t>
            </a:r>
            <a:r>
              <a:rPr lang="zh-CN" altLang="zh-CN"/>
              <a:t>文件中的函数就可以了。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86265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FatFs</a:t>
            </a:r>
            <a:r>
              <a:rPr lang="zh-CN" altLang="zh-CN" sz="2400" b="1"/>
              <a:t>在程序中的关系网络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58112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用户应用程序需要由用户编写，想实现什么功能就编写什么的程序，一般我们只用到</a:t>
            </a:r>
            <a:r>
              <a:rPr lang="en-US" altLang="zh-CN"/>
              <a:t>f_mount()</a:t>
            </a:r>
            <a:r>
              <a:rPr lang="zh-CN" altLang="zh-CN"/>
              <a:t>、</a:t>
            </a:r>
            <a:r>
              <a:rPr lang="en-US" altLang="zh-CN"/>
              <a:t>f_open()</a:t>
            </a:r>
            <a:r>
              <a:rPr lang="zh-CN" altLang="zh-CN"/>
              <a:t>、</a:t>
            </a:r>
            <a:r>
              <a:rPr lang="en-US" altLang="zh-CN"/>
              <a:t>f_write()</a:t>
            </a:r>
            <a:r>
              <a:rPr lang="zh-CN" altLang="zh-CN"/>
              <a:t>、</a:t>
            </a:r>
            <a:r>
              <a:rPr lang="en-US" altLang="zh-CN"/>
              <a:t>f_read()</a:t>
            </a:r>
            <a:r>
              <a:rPr lang="zh-CN" altLang="zh-CN"/>
              <a:t>就可以实现文件的读写操作。</a:t>
            </a:r>
            <a:r>
              <a:rPr lang="zh-CN" altLang="en-US"/>
              <a:t>这些应用层函数使用方法与标准</a:t>
            </a:r>
            <a:r>
              <a:rPr lang="en-US" altLang="zh-CN"/>
              <a:t>C</a:t>
            </a:r>
            <a:r>
              <a:rPr lang="zh-CN" altLang="en-US"/>
              <a:t>的文件操作函数类似。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FatFs</a:t>
            </a:r>
            <a:r>
              <a:rPr lang="zh-CN" altLang="zh-CN"/>
              <a:t>组件是</a:t>
            </a:r>
            <a:r>
              <a:rPr lang="en-US" altLang="zh-CN"/>
              <a:t>FatFs</a:t>
            </a:r>
            <a:r>
              <a:rPr lang="zh-CN" altLang="zh-CN"/>
              <a:t>的主体，文件都在源码</a:t>
            </a:r>
            <a:r>
              <a:rPr lang="en-US" altLang="zh-CN"/>
              <a:t>src</a:t>
            </a:r>
            <a:r>
              <a:rPr lang="zh-CN" altLang="zh-CN"/>
              <a:t>文件夹中，其中</a:t>
            </a:r>
            <a:r>
              <a:rPr lang="en-US" altLang="zh-CN"/>
              <a:t>ff.c</a:t>
            </a:r>
            <a:r>
              <a:rPr lang="zh-CN" altLang="zh-CN"/>
              <a:t>、</a:t>
            </a:r>
            <a:r>
              <a:rPr lang="en-US" altLang="zh-CN"/>
              <a:t>ff.h</a:t>
            </a:r>
            <a:r>
              <a:rPr lang="zh-CN" altLang="zh-CN"/>
              <a:t>、</a:t>
            </a:r>
            <a:r>
              <a:rPr lang="en-US" altLang="zh-CN"/>
              <a:t>integer.h</a:t>
            </a:r>
            <a:r>
              <a:rPr lang="zh-CN" altLang="zh-CN"/>
              <a:t>以及</a:t>
            </a:r>
            <a:r>
              <a:rPr lang="en-US" altLang="zh-CN"/>
              <a:t>diskio.h</a:t>
            </a:r>
            <a:r>
              <a:rPr lang="zh-CN" altLang="zh-CN"/>
              <a:t>四个文件我们不需要改动，只需要修改</a:t>
            </a:r>
            <a:r>
              <a:rPr lang="en-US" altLang="zh-CN"/>
              <a:t>ffconf.h</a:t>
            </a:r>
            <a:r>
              <a:rPr lang="zh-CN" altLang="zh-CN"/>
              <a:t>和</a:t>
            </a:r>
            <a:r>
              <a:rPr lang="en-US" altLang="zh-CN"/>
              <a:t>diskio.c</a:t>
            </a:r>
            <a:r>
              <a:rPr lang="zh-CN" altLang="zh-CN"/>
              <a:t>两个文件。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底层设备输入输出要求实现存储设备的读写操作函数、存储设备信息获取函数等等。</a:t>
            </a:r>
          </a:p>
        </p:txBody>
      </p:sp>
      <p:pic>
        <p:nvPicPr>
          <p:cNvPr id="7" name="图片 6" descr="说明: E:\work schedule\7. Doucment\8-F429图片资源\FatFs程序结构图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8" y="1484784"/>
            <a:ext cx="7492232" cy="3096344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86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Pages>0</Pages>
  <Words>518</Words>
  <Characters>0</Characters>
  <Application>Microsoft Office PowerPoint</Application>
  <DocSecurity>0</DocSecurity>
  <PresentationFormat>全屏显示(4:3)</PresentationFormat>
  <Lines>0</Lines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222</cp:revision>
  <dcterms:created xsi:type="dcterms:W3CDTF">2014-09-22T09:17:55Z</dcterms:created>
  <dcterms:modified xsi:type="dcterms:W3CDTF">2017-08-29T07:00:39Z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